
<file path=[Content_Types].xml><?xml version="1.0" encoding="utf-8"?>
<Types xmlns="http://schemas.openxmlformats.org/package/2006/content-types">
  <Default Extension="fntdata" ContentType="application/x-fontdata"/>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6"/>
  </p:notesMasterIdLst>
  <p:sldIdLst>
    <p:sldId id="256" r:id="rId2"/>
    <p:sldId id="265" r:id="rId3"/>
    <p:sldId id="303" r:id="rId4"/>
    <p:sldId id="313" r:id="rId5"/>
    <p:sldId id="308" r:id="rId6"/>
    <p:sldId id="305" r:id="rId7"/>
    <p:sldId id="264" r:id="rId8"/>
    <p:sldId id="311" r:id="rId9"/>
    <p:sldId id="314" r:id="rId10"/>
    <p:sldId id="309" r:id="rId11"/>
    <p:sldId id="310" r:id="rId12"/>
    <p:sldId id="312" r:id="rId13"/>
    <p:sldId id="258" r:id="rId14"/>
    <p:sldId id="284" r:id="rId15"/>
  </p:sldIdLst>
  <p:sldSz cx="9144000" cy="5143500" type="screen16x9"/>
  <p:notesSz cx="6858000" cy="9144000"/>
  <p:embeddedFontLst>
    <p:embeddedFont>
      <p:font typeface="Arvo" panose="020B0604020202020204" charset="0"/>
      <p:regular r:id="rId17"/>
      <p:bold r:id="rId18"/>
      <p:italic r:id="rId19"/>
      <p:boldItalic r:id="rId20"/>
    </p:embeddedFont>
    <p:embeddedFont>
      <p:font typeface="Bodoni" panose="020B0604020202020204" charset="0"/>
      <p:regular r:id="rId21"/>
      <p:bold r:id="rId22"/>
      <p:italic r:id="rId23"/>
      <p:boldItalic r:id="rId24"/>
    </p:embeddedFont>
    <p:embeddedFont>
      <p:font typeface="Ubuntu" panose="020B0604020202020204" charset="0"/>
      <p:regular r:id="rId25"/>
      <p:bold r:id="rId26"/>
      <p:italic r:id="rId27"/>
      <p:boldItalic r:id="rId28"/>
    </p:embeddedFont>
    <p:embeddedFont>
      <p:font typeface="Ubuntu Light"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89">
          <p15:clr>
            <a:srgbClr val="A4A3A4"/>
          </p15:clr>
        </p15:guide>
        <p15:guide id="2" orient="horz" pos="2312">
          <p15:clr>
            <a:srgbClr val="A4A3A4"/>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2360"/>
    <a:srgbClr val="2A2AA8"/>
    <a:srgbClr val="CC6600"/>
    <a:srgbClr val="FF3399"/>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9272D2-CC16-4452-BE04-0CB19F266E3F}">
  <a:tblStyle styleId="{929272D2-CC16-4452-BE04-0CB19F266E3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104" d="100"/>
          <a:sy n="104" d="100"/>
        </p:scale>
        <p:origin x="82" y="326"/>
      </p:cViewPr>
      <p:guideLst>
        <p:guide orient="horz" pos="489"/>
        <p:guide orient="horz" pos="231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png>
</file>

<file path=ppt/media/image2.png>
</file>

<file path=ppt/media/image3.png>
</file>

<file path=ppt/media/image4.png>
</file>

<file path=ppt/media/image5.png>
</file>

<file path=ppt/media/image6.png>
</file>

<file path=ppt/media/image7.g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4371c1185a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4371c1185a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3de7457949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3de7457949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68086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3de7457949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3de7457949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564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3de7457949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3de7457949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82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3de7457949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3de7457949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3de7457949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3de7457949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3de7457949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3de7457949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rgbClr val="6D45BB"/>
        </a:solidFill>
        <a:effectLst/>
      </p:bgPr>
    </p:bg>
    <p:spTree>
      <p:nvGrpSpPr>
        <p:cNvPr id="1" name="Shape 9"/>
        <p:cNvGrpSpPr/>
        <p:nvPr/>
      </p:nvGrpSpPr>
      <p:grpSpPr>
        <a:xfrm>
          <a:off x="0" y="0"/>
          <a:ext cx="0" cy="0"/>
          <a:chOff x="0" y="0"/>
          <a:chExt cx="0" cy="0"/>
        </a:xfrm>
      </p:grpSpPr>
      <p:sp>
        <p:nvSpPr>
          <p:cNvPr id="10" name="Google Shape;10;p2"/>
          <p:cNvSpPr/>
          <p:nvPr/>
        </p:nvSpPr>
        <p:spPr>
          <a:xfrm>
            <a:off x="1985563" y="0"/>
            <a:ext cx="5151058" cy="5143506"/>
          </a:xfrm>
          <a:custGeom>
            <a:avLst/>
            <a:gdLst/>
            <a:ahLst/>
            <a:cxnLst/>
            <a:rect l="l" t="t" r="r" b="b"/>
            <a:pathLst>
              <a:path w="62747" h="62655" extrusionOk="0">
                <a:moveTo>
                  <a:pt x="31327" y="1"/>
                </a:moveTo>
                <a:cubicBezTo>
                  <a:pt x="14062" y="1"/>
                  <a:pt x="0" y="13970"/>
                  <a:pt x="0" y="31328"/>
                </a:cubicBezTo>
                <a:cubicBezTo>
                  <a:pt x="0" y="48593"/>
                  <a:pt x="14062" y="62655"/>
                  <a:pt x="31327" y="62655"/>
                </a:cubicBezTo>
                <a:cubicBezTo>
                  <a:pt x="48685" y="62655"/>
                  <a:pt x="62747" y="48593"/>
                  <a:pt x="62747" y="31328"/>
                </a:cubicBezTo>
                <a:cubicBezTo>
                  <a:pt x="62747" y="13970"/>
                  <a:pt x="48685" y="1"/>
                  <a:pt x="31327" y="1"/>
                </a:cubicBezTo>
                <a:close/>
              </a:path>
            </a:pathLst>
          </a:cu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138157" y="2658608"/>
            <a:ext cx="1917323" cy="1917323"/>
          </a:xfrm>
          <a:custGeom>
            <a:avLst/>
            <a:gdLst/>
            <a:ahLst/>
            <a:cxnLst/>
            <a:rect l="l" t="t" r="r" b="b"/>
            <a:pathLst>
              <a:path w="23140" h="23140" extrusionOk="0">
                <a:moveTo>
                  <a:pt x="11570" y="1"/>
                </a:moveTo>
                <a:cubicBezTo>
                  <a:pt x="5255" y="1"/>
                  <a:pt x="0" y="5162"/>
                  <a:pt x="0" y="11570"/>
                </a:cubicBezTo>
                <a:cubicBezTo>
                  <a:pt x="0" y="17886"/>
                  <a:pt x="5255" y="23140"/>
                  <a:pt x="11570" y="23140"/>
                </a:cubicBezTo>
                <a:cubicBezTo>
                  <a:pt x="17978" y="23140"/>
                  <a:pt x="23140" y="17886"/>
                  <a:pt x="23140" y="11570"/>
                </a:cubicBezTo>
                <a:cubicBezTo>
                  <a:pt x="23140" y="5162"/>
                  <a:pt x="17978" y="1"/>
                  <a:pt x="11570" y="1"/>
                </a:cubicBezTo>
                <a:close/>
              </a:path>
            </a:pathLst>
          </a:cu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086785" y="3071569"/>
            <a:ext cx="1946903" cy="1946820"/>
          </a:xfrm>
          <a:custGeom>
            <a:avLst/>
            <a:gdLst/>
            <a:ahLst/>
            <a:cxnLst/>
            <a:rect l="l" t="t" r="r" b="b"/>
            <a:pathLst>
              <a:path w="23497" h="23496" extrusionOk="0">
                <a:moveTo>
                  <a:pt x="11748" y="0"/>
                </a:moveTo>
                <a:cubicBezTo>
                  <a:pt x="5248" y="0"/>
                  <a:pt x="1" y="5248"/>
                  <a:pt x="1" y="11748"/>
                </a:cubicBezTo>
                <a:cubicBezTo>
                  <a:pt x="1" y="11834"/>
                  <a:pt x="86" y="11926"/>
                  <a:pt x="179" y="11926"/>
                </a:cubicBezTo>
                <a:cubicBezTo>
                  <a:pt x="264" y="11926"/>
                  <a:pt x="357" y="11834"/>
                  <a:pt x="357" y="11748"/>
                </a:cubicBezTo>
                <a:cubicBezTo>
                  <a:pt x="357" y="5426"/>
                  <a:pt x="5426" y="356"/>
                  <a:pt x="11748" y="356"/>
                </a:cubicBezTo>
                <a:cubicBezTo>
                  <a:pt x="17978" y="356"/>
                  <a:pt x="23140" y="5426"/>
                  <a:pt x="23140" y="11748"/>
                </a:cubicBezTo>
                <a:cubicBezTo>
                  <a:pt x="23140" y="17978"/>
                  <a:pt x="17978" y="23140"/>
                  <a:pt x="11748" y="23140"/>
                </a:cubicBezTo>
                <a:cubicBezTo>
                  <a:pt x="11656" y="23140"/>
                  <a:pt x="11570" y="23225"/>
                  <a:pt x="11570" y="23318"/>
                </a:cubicBezTo>
                <a:cubicBezTo>
                  <a:pt x="11570" y="23403"/>
                  <a:pt x="11656" y="23496"/>
                  <a:pt x="11748" y="23496"/>
                </a:cubicBezTo>
                <a:cubicBezTo>
                  <a:pt x="18242" y="23496"/>
                  <a:pt x="23496" y="18156"/>
                  <a:pt x="23496" y="11748"/>
                </a:cubicBezTo>
                <a:cubicBezTo>
                  <a:pt x="23496" y="5248"/>
                  <a:pt x="18242" y="0"/>
                  <a:pt x="11748"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63769" y="3248552"/>
            <a:ext cx="1592935" cy="1592853"/>
          </a:xfrm>
          <a:custGeom>
            <a:avLst/>
            <a:gdLst/>
            <a:ahLst/>
            <a:cxnLst/>
            <a:rect l="l" t="t" r="r" b="b"/>
            <a:pathLst>
              <a:path w="19225" h="19224" extrusionOk="0">
                <a:moveTo>
                  <a:pt x="9612" y="356"/>
                </a:moveTo>
                <a:cubicBezTo>
                  <a:pt x="14682" y="356"/>
                  <a:pt x="18868" y="4450"/>
                  <a:pt x="18868" y="9612"/>
                </a:cubicBezTo>
                <a:cubicBezTo>
                  <a:pt x="18868" y="14681"/>
                  <a:pt x="14682" y="18868"/>
                  <a:pt x="9612" y="18868"/>
                </a:cubicBezTo>
                <a:cubicBezTo>
                  <a:pt x="4451" y="18868"/>
                  <a:pt x="357" y="14681"/>
                  <a:pt x="357" y="9612"/>
                </a:cubicBezTo>
                <a:cubicBezTo>
                  <a:pt x="357" y="4450"/>
                  <a:pt x="4451" y="356"/>
                  <a:pt x="9612" y="356"/>
                </a:cubicBezTo>
                <a:close/>
                <a:moveTo>
                  <a:pt x="9612" y="0"/>
                </a:moveTo>
                <a:cubicBezTo>
                  <a:pt x="4273" y="0"/>
                  <a:pt x="1" y="4272"/>
                  <a:pt x="1" y="9612"/>
                </a:cubicBezTo>
                <a:cubicBezTo>
                  <a:pt x="1" y="14859"/>
                  <a:pt x="4273" y="19224"/>
                  <a:pt x="9612" y="19224"/>
                </a:cubicBezTo>
                <a:cubicBezTo>
                  <a:pt x="14860" y="19224"/>
                  <a:pt x="19224" y="14859"/>
                  <a:pt x="19224" y="9612"/>
                </a:cubicBezTo>
                <a:cubicBezTo>
                  <a:pt x="19224" y="4272"/>
                  <a:pt x="14860" y="0"/>
                  <a:pt x="9612"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440752" y="3425536"/>
            <a:ext cx="1238968" cy="1238885"/>
          </a:xfrm>
          <a:custGeom>
            <a:avLst/>
            <a:gdLst/>
            <a:ahLst/>
            <a:cxnLst/>
            <a:rect l="l" t="t" r="r" b="b"/>
            <a:pathLst>
              <a:path w="14953" h="14952" extrusionOk="0">
                <a:moveTo>
                  <a:pt x="7476" y="356"/>
                </a:moveTo>
                <a:cubicBezTo>
                  <a:pt x="11392" y="356"/>
                  <a:pt x="14596" y="3560"/>
                  <a:pt x="14596" y="7476"/>
                </a:cubicBezTo>
                <a:cubicBezTo>
                  <a:pt x="14596" y="11392"/>
                  <a:pt x="11392" y="14596"/>
                  <a:pt x="7476" y="14596"/>
                </a:cubicBezTo>
                <a:cubicBezTo>
                  <a:pt x="3561" y="14596"/>
                  <a:pt x="357" y="11392"/>
                  <a:pt x="357" y="7476"/>
                </a:cubicBezTo>
                <a:cubicBezTo>
                  <a:pt x="357" y="3560"/>
                  <a:pt x="3561" y="356"/>
                  <a:pt x="7476" y="356"/>
                </a:cubicBezTo>
                <a:close/>
                <a:moveTo>
                  <a:pt x="7476" y="0"/>
                </a:moveTo>
                <a:cubicBezTo>
                  <a:pt x="3383" y="0"/>
                  <a:pt x="1" y="3290"/>
                  <a:pt x="1" y="7476"/>
                </a:cubicBezTo>
                <a:cubicBezTo>
                  <a:pt x="1" y="11570"/>
                  <a:pt x="3383" y="14952"/>
                  <a:pt x="7476" y="14952"/>
                </a:cubicBezTo>
                <a:cubicBezTo>
                  <a:pt x="11570" y="14952"/>
                  <a:pt x="14952" y="11570"/>
                  <a:pt x="14952" y="7476"/>
                </a:cubicBezTo>
                <a:cubicBezTo>
                  <a:pt x="14952" y="3290"/>
                  <a:pt x="11570" y="0"/>
                  <a:pt x="7476"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617735" y="3602519"/>
            <a:ext cx="885001" cy="877295"/>
          </a:xfrm>
          <a:custGeom>
            <a:avLst/>
            <a:gdLst/>
            <a:ahLst/>
            <a:cxnLst/>
            <a:rect l="l" t="t" r="r" b="b"/>
            <a:pathLst>
              <a:path w="10681" h="10588" extrusionOk="0">
                <a:moveTo>
                  <a:pt x="5340" y="356"/>
                </a:moveTo>
                <a:cubicBezTo>
                  <a:pt x="8010" y="356"/>
                  <a:pt x="10324" y="2578"/>
                  <a:pt x="10324" y="5340"/>
                </a:cubicBezTo>
                <a:cubicBezTo>
                  <a:pt x="10324" y="8010"/>
                  <a:pt x="8010" y="10231"/>
                  <a:pt x="5340" y="10231"/>
                </a:cubicBezTo>
                <a:cubicBezTo>
                  <a:pt x="2578" y="10231"/>
                  <a:pt x="357" y="8010"/>
                  <a:pt x="357" y="5340"/>
                </a:cubicBezTo>
                <a:cubicBezTo>
                  <a:pt x="357" y="2578"/>
                  <a:pt x="2578" y="356"/>
                  <a:pt x="5340" y="356"/>
                </a:cubicBezTo>
                <a:close/>
                <a:moveTo>
                  <a:pt x="5340" y="0"/>
                </a:moveTo>
                <a:cubicBezTo>
                  <a:pt x="2400" y="0"/>
                  <a:pt x="1" y="2400"/>
                  <a:pt x="1" y="5340"/>
                </a:cubicBezTo>
                <a:cubicBezTo>
                  <a:pt x="1" y="8274"/>
                  <a:pt x="2400" y="10587"/>
                  <a:pt x="5340" y="10587"/>
                </a:cubicBezTo>
                <a:cubicBezTo>
                  <a:pt x="8274" y="10587"/>
                  <a:pt x="10680" y="8274"/>
                  <a:pt x="10680" y="5340"/>
                </a:cubicBezTo>
                <a:cubicBezTo>
                  <a:pt x="10680" y="2400"/>
                  <a:pt x="8274" y="0"/>
                  <a:pt x="5340"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94718" y="3779502"/>
            <a:ext cx="523328" cy="523328"/>
          </a:xfrm>
          <a:custGeom>
            <a:avLst/>
            <a:gdLst/>
            <a:ahLst/>
            <a:cxnLst/>
            <a:rect l="l" t="t" r="r" b="b"/>
            <a:pathLst>
              <a:path w="6316" h="6316" extrusionOk="0">
                <a:moveTo>
                  <a:pt x="3204" y="356"/>
                </a:moveTo>
                <a:cubicBezTo>
                  <a:pt x="4714" y="356"/>
                  <a:pt x="5960" y="1602"/>
                  <a:pt x="5960" y="3204"/>
                </a:cubicBezTo>
                <a:cubicBezTo>
                  <a:pt x="5960" y="4714"/>
                  <a:pt x="4714" y="5960"/>
                  <a:pt x="3204" y="5960"/>
                </a:cubicBezTo>
                <a:cubicBezTo>
                  <a:pt x="1603" y="5960"/>
                  <a:pt x="357" y="4714"/>
                  <a:pt x="357" y="3204"/>
                </a:cubicBezTo>
                <a:cubicBezTo>
                  <a:pt x="357" y="1602"/>
                  <a:pt x="1603" y="356"/>
                  <a:pt x="3204" y="356"/>
                </a:cubicBezTo>
                <a:close/>
                <a:moveTo>
                  <a:pt x="3204" y="0"/>
                </a:moveTo>
                <a:cubicBezTo>
                  <a:pt x="1425" y="0"/>
                  <a:pt x="1" y="1424"/>
                  <a:pt x="1" y="3204"/>
                </a:cubicBezTo>
                <a:cubicBezTo>
                  <a:pt x="1" y="4892"/>
                  <a:pt x="1425" y="6316"/>
                  <a:pt x="3204" y="6316"/>
                </a:cubicBezTo>
                <a:cubicBezTo>
                  <a:pt x="4892" y="6316"/>
                  <a:pt x="6316" y="4892"/>
                  <a:pt x="6316" y="3204"/>
                </a:cubicBezTo>
                <a:cubicBezTo>
                  <a:pt x="6316" y="1424"/>
                  <a:pt x="4892" y="0"/>
                  <a:pt x="3204"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975922" y="-62759"/>
            <a:ext cx="479662" cy="457291"/>
          </a:xfrm>
          <a:custGeom>
            <a:avLst/>
            <a:gdLst/>
            <a:ahLst/>
            <a:cxnLst/>
            <a:rect l="l" t="t" r="r" b="b"/>
            <a:pathLst>
              <a:path w="5789" h="5519" extrusionOk="0">
                <a:moveTo>
                  <a:pt x="3560" y="1"/>
                </a:moveTo>
                <a:cubicBezTo>
                  <a:pt x="3026" y="1"/>
                  <a:pt x="2492" y="179"/>
                  <a:pt x="2136" y="535"/>
                </a:cubicBezTo>
                <a:lnTo>
                  <a:pt x="93" y="2671"/>
                </a:lnTo>
                <a:cubicBezTo>
                  <a:pt x="0" y="2671"/>
                  <a:pt x="0" y="2849"/>
                  <a:pt x="93" y="2849"/>
                </a:cubicBezTo>
                <a:cubicBezTo>
                  <a:pt x="93" y="2895"/>
                  <a:pt x="137" y="2918"/>
                  <a:pt x="182" y="2918"/>
                </a:cubicBezTo>
                <a:cubicBezTo>
                  <a:pt x="226" y="2918"/>
                  <a:pt x="271" y="2895"/>
                  <a:pt x="271" y="2849"/>
                </a:cubicBezTo>
                <a:lnTo>
                  <a:pt x="2407" y="806"/>
                </a:lnTo>
                <a:cubicBezTo>
                  <a:pt x="2670" y="535"/>
                  <a:pt x="3119" y="357"/>
                  <a:pt x="3560" y="357"/>
                </a:cubicBezTo>
                <a:cubicBezTo>
                  <a:pt x="4009" y="357"/>
                  <a:pt x="4450" y="535"/>
                  <a:pt x="4721" y="806"/>
                </a:cubicBezTo>
                <a:cubicBezTo>
                  <a:pt x="5340" y="1425"/>
                  <a:pt x="5340" y="2493"/>
                  <a:pt x="4721" y="3119"/>
                </a:cubicBezTo>
                <a:lnTo>
                  <a:pt x="2670" y="5255"/>
                </a:lnTo>
                <a:cubicBezTo>
                  <a:pt x="2585" y="5255"/>
                  <a:pt x="2585" y="5433"/>
                  <a:pt x="2670" y="5433"/>
                </a:cubicBezTo>
                <a:cubicBezTo>
                  <a:pt x="2670" y="5519"/>
                  <a:pt x="2763" y="5519"/>
                  <a:pt x="2763" y="5519"/>
                </a:cubicBezTo>
                <a:cubicBezTo>
                  <a:pt x="2848" y="5519"/>
                  <a:pt x="2848" y="5519"/>
                  <a:pt x="2941" y="5433"/>
                </a:cubicBezTo>
                <a:lnTo>
                  <a:pt x="4984" y="3383"/>
                </a:lnTo>
                <a:cubicBezTo>
                  <a:pt x="5789" y="2585"/>
                  <a:pt x="5789" y="1340"/>
                  <a:pt x="4984" y="535"/>
                </a:cubicBezTo>
                <a:cubicBezTo>
                  <a:pt x="4628" y="179"/>
                  <a:pt x="4094" y="1"/>
                  <a:pt x="3560"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231449" y="3810740"/>
            <a:ext cx="464333" cy="462593"/>
          </a:xfrm>
          <a:custGeom>
            <a:avLst/>
            <a:gdLst/>
            <a:ahLst/>
            <a:cxnLst/>
            <a:rect l="l" t="t" r="r" b="b"/>
            <a:pathLst>
              <a:path w="5604" h="5583" extrusionOk="0">
                <a:moveTo>
                  <a:pt x="2802" y="1"/>
                </a:moveTo>
                <a:cubicBezTo>
                  <a:pt x="2757" y="1"/>
                  <a:pt x="2713" y="22"/>
                  <a:pt x="2670" y="65"/>
                </a:cubicBezTo>
                <a:lnTo>
                  <a:pt x="620" y="2115"/>
                </a:lnTo>
                <a:cubicBezTo>
                  <a:pt x="264" y="2557"/>
                  <a:pt x="0" y="3005"/>
                  <a:pt x="0" y="3539"/>
                </a:cubicBezTo>
                <a:cubicBezTo>
                  <a:pt x="0" y="4073"/>
                  <a:pt x="264" y="4607"/>
                  <a:pt x="620" y="4963"/>
                </a:cubicBezTo>
                <a:cubicBezTo>
                  <a:pt x="976" y="5405"/>
                  <a:pt x="1510" y="5583"/>
                  <a:pt x="2044" y="5583"/>
                </a:cubicBezTo>
                <a:cubicBezTo>
                  <a:pt x="2578" y="5583"/>
                  <a:pt x="3026" y="5405"/>
                  <a:pt x="3467" y="4963"/>
                </a:cubicBezTo>
                <a:lnTo>
                  <a:pt x="5518" y="2913"/>
                </a:lnTo>
                <a:cubicBezTo>
                  <a:pt x="5603" y="2827"/>
                  <a:pt x="5603" y="2735"/>
                  <a:pt x="5518" y="2649"/>
                </a:cubicBezTo>
                <a:cubicBezTo>
                  <a:pt x="5472" y="2603"/>
                  <a:pt x="5427" y="2580"/>
                  <a:pt x="5383" y="2580"/>
                </a:cubicBezTo>
                <a:cubicBezTo>
                  <a:pt x="5338" y="2580"/>
                  <a:pt x="5294" y="2603"/>
                  <a:pt x="5247" y="2649"/>
                </a:cubicBezTo>
                <a:lnTo>
                  <a:pt x="3204" y="4785"/>
                </a:lnTo>
                <a:cubicBezTo>
                  <a:pt x="2891" y="5095"/>
                  <a:pt x="2467" y="5250"/>
                  <a:pt x="2044" y="5250"/>
                </a:cubicBezTo>
                <a:cubicBezTo>
                  <a:pt x="1622" y="5250"/>
                  <a:pt x="1200" y="5095"/>
                  <a:pt x="890" y="4785"/>
                </a:cubicBezTo>
                <a:cubicBezTo>
                  <a:pt x="534" y="4429"/>
                  <a:pt x="356" y="3981"/>
                  <a:pt x="356" y="3539"/>
                </a:cubicBezTo>
                <a:cubicBezTo>
                  <a:pt x="356" y="3091"/>
                  <a:pt x="534" y="2735"/>
                  <a:pt x="890" y="2379"/>
                </a:cubicBezTo>
                <a:lnTo>
                  <a:pt x="2934" y="335"/>
                </a:lnTo>
                <a:cubicBezTo>
                  <a:pt x="3026" y="243"/>
                  <a:pt x="3026" y="157"/>
                  <a:pt x="2934" y="65"/>
                </a:cubicBezTo>
                <a:cubicBezTo>
                  <a:pt x="2891" y="22"/>
                  <a:pt x="2846" y="1"/>
                  <a:pt x="2802"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253241" y="593886"/>
            <a:ext cx="516285" cy="523328"/>
          </a:xfrm>
          <a:custGeom>
            <a:avLst/>
            <a:gdLst/>
            <a:ahLst/>
            <a:cxnLst/>
            <a:rect l="l" t="t" r="r" b="b"/>
            <a:pathLst>
              <a:path w="6231" h="6316" extrusionOk="0">
                <a:moveTo>
                  <a:pt x="3119" y="0"/>
                </a:moveTo>
                <a:cubicBezTo>
                  <a:pt x="1425" y="0"/>
                  <a:pt x="1" y="1424"/>
                  <a:pt x="1" y="3112"/>
                </a:cubicBezTo>
                <a:cubicBezTo>
                  <a:pt x="1" y="3204"/>
                  <a:pt x="93" y="3290"/>
                  <a:pt x="179" y="3290"/>
                </a:cubicBezTo>
                <a:cubicBezTo>
                  <a:pt x="271" y="3290"/>
                  <a:pt x="357" y="3204"/>
                  <a:pt x="357" y="3112"/>
                </a:cubicBezTo>
                <a:cubicBezTo>
                  <a:pt x="357" y="1602"/>
                  <a:pt x="1603" y="356"/>
                  <a:pt x="3119" y="356"/>
                </a:cubicBezTo>
                <a:cubicBezTo>
                  <a:pt x="4628" y="356"/>
                  <a:pt x="5874" y="1602"/>
                  <a:pt x="5874" y="3112"/>
                </a:cubicBezTo>
                <a:cubicBezTo>
                  <a:pt x="5874" y="4714"/>
                  <a:pt x="4628" y="5960"/>
                  <a:pt x="3119" y="5960"/>
                </a:cubicBezTo>
                <a:cubicBezTo>
                  <a:pt x="3026" y="5960"/>
                  <a:pt x="2941" y="6052"/>
                  <a:pt x="2941" y="6138"/>
                </a:cubicBezTo>
                <a:cubicBezTo>
                  <a:pt x="2941" y="6230"/>
                  <a:pt x="3026" y="6316"/>
                  <a:pt x="3119" y="6316"/>
                </a:cubicBezTo>
                <a:cubicBezTo>
                  <a:pt x="4899" y="6316"/>
                  <a:pt x="6230" y="4892"/>
                  <a:pt x="6230" y="3112"/>
                </a:cubicBezTo>
                <a:cubicBezTo>
                  <a:pt x="6230" y="1424"/>
                  <a:pt x="4899" y="0"/>
                  <a:pt x="3119"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25695" y="48187"/>
            <a:ext cx="678520" cy="663771"/>
          </a:xfrm>
          <a:custGeom>
            <a:avLst/>
            <a:gdLst/>
            <a:ahLst/>
            <a:cxnLst/>
            <a:rect l="l" t="t" r="r" b="b"/>
            <a:pathLst>
              <a:path w="8189" h="8011" extrusionOk="0">
                <a:moveTo>
                  <a:pt x="7476" y="1"/>
                </a:moveTo>
                <a:cubicBezTo>
                  <a:pt x="7298" y="1"/>
                  <a:pt x="7206" y="1"/>
                  <a:pt x="7028" y="179"/>
                </a:cubicBezTo>
                <a:lnTo>
                  <a:pt x="7028" y="442"/>
                </a:lnTo>
                <a:lnTo>
                  <a:pt x="7298" y="442"/>
                </a:lnTo>
                <a:cubicBezTo>
                  <a:pt x="7341" y="353"/>
                  <a:pt x="7407" y="308"/>
                  <a:pt x="7474" y="308"/>
                </a:cubicBezTo>
                <a:cubicBezTo>
                  <a:pt x="7540" y="308"/>
                  <a:pt x="7608" y="353"/>
                  <a:pt x="7654" y="442"/>
                </a:cubicBezTo>
                <a:cubicBezTo>
                  <a:pt x="7740" y="534"/>
                  <a:pt x="7740" y="620"/>
                  <a:pt x="7654" y="798"/>
                </a:cubicBezTo>
                <a:lnTo>
                  <a:pt x="798" y="7654"/>
                </a:lnTo>
                <a:cubicBezTo>
                  <a:pt x="755" y="7697"/>
                  <a:pt x="689" y="7718"/>
                  <a:pt x="623" y="7718"/>
                </a:cubicBezTo>
                <a:cubicBezTo>
                  <a:pt x="556" y="7718"/>
                  <a:pt x="488" y="7697"/>
                  <a:pt x="442" y="7654"/>
                </a:cubicBezTo>
                <a:cubicBezTo>
                  <a:pt x="356" y="7476"/>
                  <a:pt x="356" y="7384"/>
                  <a:pt x="442" y="7298"/>
                </a:cubicBezTo>
                <a:lnTo>
                  <a:pt x="3026" y="4714"/>
                </a:lnTo>
                <a:lnTo>
                  <a:pt x="3026" y="4450"/>
                </a:lnTo>
                <a:lnTo>
                  <a:pt x="2756" y="4450"/>
                </a:lnTo>
                <a:lnTo>
                  <a:pt x="178" y="7028"/>
                </a:lnTo>
                <a:cubicBezTo>
                  <a:pt x="0" y="7206"/>
                  <a:pt x="0" y="7654"/>
                  <a:pt x="178" y="7832"/>
                </a:cubicBezTo>
                <a:cubicBezTo>
                  <a:pt x="356" y="8010"/>
                  <a:pt x="534" y="8010"/>
                  <a:pt x="620" y="8010"/>
                </a:cubicBezTo>
                <a:cubicBezTo>
                  <a:pt x="798" y="8010"/>
                  <a:pt x="976" y="8010"/>
                  <a:pt x="1068" y="7832"/>
                </a:cubicBezTo>
                <a:lnTo>
                  <a:pt x="7918" y="976"/>
                </a:lnTo>
                <a:cubicBezTo>
                  <a:pt x="8188" y="798"/>
                  <a:pt x="8188" y="357"/>
                  <a:pt x="7918" y="179"/>
                </a:cubicBezTo>
                <a:cubicBezTo>
                  <a:pt x="7832" y="1"/>
                  <a:pt x="7654" y="1"/>
                  <a:pt x="7476"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433129" y="2243576"/>
            <a:ext cx="1091399" cy="1078473"/>
          </a:xfrm>
          <a:custGeom>
            <a:avLst/>
            <a:gdLst/>
            <a:ahLst/>
            <a:cxnLst/>
            <a:rect l="l" t="t" r="r" b="b"/>
            <a:pathLst>
              <a:path w="13172" h="13016" extrusionOk="0">
                <a:moveTo>
                  <a:pt x="12340" y="1"/>
                </a:moveTo>
                <a:cubicBezTo>
                  <a:pt x="12150" y="1"/>
                  <a:pt x="11972" y="68"/>
                  <a:pt x="11840" y="204"/>
                </a:cubicBezTo>
                <a:lnTo>
                  <a:pt x="271" y="11773"/>
                </a:lnTo>
                <a:cubicBezTo>
                  <a:pt x="0" y="12037"/>
                  <a:pt x="0" y="12485"/>
                  <a:pt x="271" y="12749"/>
                </a:cubicBezTo>
                <a:cubicBezTo>
                  <a:pt x="449" y="12927"/>
                  <a:pt x="648" y="13016"/>
                  <a:pt x="837" y="13016"/>
                </a:cubicBezTo>
                <a:cubicBezTo>
                  <a:pt x="1025" y="13016"/>
                  <a:pt x="1203" y="12927"/>
                  <a:pt x="1339" y="12749"/>
                </a:cubicBezTo>
                <a:lnTo>
                  <a:pt x="12908" y="1272"/>
                </a:lnTo>
                <a:cubicBezTo>
                  <a:pt x="13172" y="1001"/>
                  <a:pt x="13172" y="467"/>
                  <a:pt x="12908" y="204"/>
                </a:cubicBezTo>
                <a:cubicBezTo>
                  <a:pt x="12730" y="68"/>
                  <a:pt x="12529" y="1"/>
                  <a:pt x="12340"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600164" y="3543525"/>
            <a:ext cx="368716" cy="368799"/>
          </a:xfrm>
          <a:custGeom>
            <a:avLst/>
            <a:gdLst/>
            <a:ahLst/>
            <a:cxnLst/>
            <a:rect l="l" t="t" r="r" b="b"/>
            <a:pathLst>
              <a:path w="4450" h="4451" extrusionOk="0">
                <a:moveTo>
                  <a:pt x="2221" y="1602"/>
                </a:moveTo>
                <a:cubicBezTo>
                  <a:pt x="2577" y="1602"/>
                  <a:pt x="2848" y="1866"/>
                  <a:pt x="2848" y="2222"/>
                </a:cubicBezTo>
                <a:cubicBezTo>
                  <a:pt x="2848" y="2578"/>
                  <a:pt x="2577" y="2848"/>
                  <a:pt x="2221" y="2848"/>
                </a:cubicBezTo>
                <a:cubicBezTo>
                  <a:pt x="1865" y="2848"/>
                  <a:pt x="1602" y="2578"/>
                  <a:pt x="1602" y="2222"/>
                </a:cubicBezTo>
                <a:cubicBezTo>
                  <a:pt x="1602" y="1866"/>
                  <a:pt x="1865" y="1602"/>
                  <a:pt x="2221" y="1602"/>
                </a:cubicBezTo>
                <a:close/>
                <a:moveTo>
                  <a:pt x="2221" y="0"/>
                </a:moveTo>
                <a:cubicBezTo>
                  <a:pt x="975" y="0"/>
                  <a:pt x="0" y="976"/>
                  <a:pt x="0" y="2222"/>
                </a:cubicBezTo>
                <a:cubicBezTo>
                  <a:pt x="0" y="3468"/>
                  <a:pt x="975" y="4450"/>
                  <a:pt x="2221" y="4450"/>
                </a:cubicBezTo>
                <a:cubicBezTo>
                  <a:pt x="3467" y="4450"/>
                  <a:pt x="4450" y="3468"/>
                  <a:pt x="4450" y="2222"/>
                </a:cubicBezTo>
                <a:cubicBezTo>
                  <a:pt x="4450" y="976"/>
                  <a:pt x="3467" y="0"/>
                  <a:pt x="2221"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661981" y="2105287"/>
            <a:ext cx="265558" cy="265558"/>
          </a:xfrm>
          <a:custGeom>
            <a:avLst/>
            <a:gdLst/>
            <a:ahLst/>
            <a:cxnLst/>
            <a:rect l="l" t="t" r="r" b="b"/>
            <a:pathLst>
              <a:path w="3205" h="3205" extrusionOk="0">
                <a:moveTo>
                  <a:pt x="1603" y="356"/>
                </a:moveTo>
                <a:cubicBezTo>
                  <a:pt x="2315" y="356"/>
                  <a:pt x="2849" y="890"/>
                  <a:pt x="2849" y="1602"/>
                </a:cubicBezTo>
                <a:cubicBezTo>
                  <a:pt x="2849" y="2314"/>
                  <a:pt x="2315" y="2848"/>
                  <a:pt x="1603" y="2848"/>
                </a:cubicBezTo>
                <a:cubicBezTo>
                  <a:pt x="891" y="2848"/>
                  <a:pt x="357" y="2314"/>
                  <a:pt x="357" y="1602"/>
                </a:cubicBezTo>
                <a:cubicBezTo>
                  <a:pt x="357" y="890"/>
                  <a:pt x="891" y="356"/>
                  <a:pt x="1603" y="356"/>
                </a:cubicBezTo>
                <a:close/>
                <a:moveTo>
                  <a:pt x="1603" y="0"/>
                </a:moveTo>
                <a:cubicBezTo>
                  <a:pt x="713" y="0"/>
                  <a:pt x="1" y="712"/>
                  <a:pt x="1" y="1602"/>
                </a:cubicBezTo>
                <a:cubicBezTo>
                  <a:pt x="1" y="2492"/>
                  <a:pt x="713" y="3204"/>
                  <a:pt x="1603" y="3204"/>
                </a:cubicBezTo>
                <a:cubicBezTo>
                  <a:pt x="2493" y="3204"/>
                  <a:pt x="3205" y="2492"/>
                  <a:pt x="3205" y="1602"/>
                </a:cubicBezTo>
                <a:cubicBezTo>
                  <a:pt x="3205" y="712"/>
                  <a:pt x="2493" y="0"/>
                  <a:pt x="160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824215" y="733666"/>
            <a:ext cx="125115" cy="125778"/>
          </a:xfrm>
          <a:custGeom>
            <a:avLst/>
            <a:gdLst/>
            <a:ahLst/>
            <a:cxnLst/>
            <a:rect l="l" t="t" r="r" b="b"/>
            <a:pathLst>
              <a:path w="1510" h="1518" extrusionOk="0">
                <a:moveTo>
                  <a:pt x="798" y="1"/>
                </a:moveTo>
                <a:cubicBezTo>
                  <a:pt x="357" y="1"/>
                  <a:pt x="1" y="357"/>
                  <a:pt x="1" y="805"/>
                </a:cubicBezTo>
                <a:cubicBezTo>
                  <a:pt x="1" y="1161"/>
                  <a:pt x="357" y="1517"/>
                  <a:pt x="798" y="1517"/>
                </a:cubicBezTo>
                <a:cubicBezTo>
                  <a:pt x="1154" y="1517"/>
                  <a:pt x="1510" y="1161"/>
                  <a:pt x="1510" y="805"/>
                </a:cubicBezTo>
                <a:cubicBezTo>
                  <a:pt x="1510" y="357"/>
                  <a:pt x="1154" y="1"/>
                  <a:pt x="798"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632484" y="933104"/>
            <a:ext cx="118072" cy="118072"/>
          </a:xfrm>
          <a:custGeom>
            <a:avLst/>
            <a:gdLst/>
            <a:ahLst/>
            <a:cxnLst/>
            <a:rect l="l" t="t" r="r" b="b"/>
            <a:pathLst>
              <a:path w="1425" h="1425" extrusionOk="0">
                <a:moveTo>
                  <a:pt x="713" y="0"/>
                </a:moveTo>
                <a:cubicBezTo>
                  <a:pt x="357" y="0"/>
                  <a:pt x="1" y="264"/>
                  <a:pt x="1" y="712"/>
                </a:cubicBezTo>
                <a:cubicBezTo>
                  <a:pt x="1" y="1068"/>
                  <a:pt x="357" y="1424"/>
                  <a:pt x="713" y="1424"/>
                </a:cubicBezTo>
                <a:cubicBezTo>
                  <a:pt x="1154" y="1424"/>
                  <a:pt x="1425" y="1068"/>
                  <a:pt x="1425" y="712"/>
                </a:cubicBezTo>
                <a:cubicBezTo>
                  <a:pt x="1425" y="264"/>
                  <a:pt x="1154"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440752" y="1124836"/>
            <a:ext cx="118072" cy="118072"/>
          </a:xfrm>
          <a:custGeom>
            <a:avLst/>
            <a:gdLst/>
            <a:ahLst/>
            <a:cxnLst/>
            <a:rect l="l" t="t" r="r" b="b"/>
            <a:pathLst>
              <a:path w="1425" h="1425" extrusionOk="0">
                <a:moveTo>
                  <a:pt x="713" y="0"/>
                </a:moveTo>
                <a:cubicBezTo>
                  <a:pt x="264" y="0"/>
                  <a:pt x="1" y="356"/>
                  <a:pt x="1" y="712"/>
                </a:cubicBezTo>
                <a:cubicBezTo>
                  <a:pt x="1" y="1154"/>
                  <a:pt x="264" y="1424"/>
                  <a:pt x="713" y="1424"/>
                </a:cubicBezTo>
                <a:cubicBezTo>
                  <a:pt x="1069" y="1424"/>
                  <a:pt x="1425" y="1154"/>
                  <a:pt x="1425" y="712"/>
                </a:cubicBezTo>
                <a:cubicBezTo>
                  <a:pt x="1425" y="356"/>
                  <a:pt x="1069"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433129" y="-77507"/>
            <a:ext cx="730389" cy="722766"/>
          </a:xfrm>
          <a:custGeom>
            <a:avLst/>
            <a:gdLst/>
            <a:ahLst/>
            <a:cxnLst/>
            <a:rect l="l" t="t" r="r" b="b"/>
            <a:pathLst>
              <a:path w="8815" h="8723" extrusionOk="0">
                <a:moveTo>
                  <a:pt x="8544" y="1"/>
                </a:moveTo>
                <a:lnTo>
                  <a:pt x="0" y="8545"/>
                </a:lnTo>
                <a:lnTo>
                  <a:pt x="271" y="8723"/>
                </a:lnTo>
                <a:lnTo>
                  <a:pt x="8814" y="179"/>
                </a:lnTo>
                <a:lnTo>
                  <a:pt x="8544" y="1"/>
                </a:ln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757598" y="3942"/>
            <a:ext cx="317427" cy="316847"/>
          </a:xfrm>
          <a:custGeom>
            <a:avLst/>
            <a:gdLst/>
            <a:ahLst/>
            <a:cxnLst/>
            <a:rect l="l" t="t" r="r" b="b"/>
            <a:pathLst>
              <a:path w="3831" h="3824" extrusionOk="0">
                <a:moveTo>
                  <a:pt x="1873" y="357"/>
                </a:moveTo>
                <a:cubicBezTo>
                  <a:pt x="2762" y="357"/>
                  <a:pt x="3474" y="1068"/>
                  <a:pt x="3474" y="1958"/>
                </a:cubicBezTo>
                <a:cubicBezTo>
                  <a:pt x="3474" y="2756"/>
                  <a:pt x="2762" y="3468"/>
                  <a:pt x="1873" y="3468"/>
                </a:cubicBezTo>
                <a:cubicBezTo>
                  <a:pt x="1068" y="3468"/>
                  <a:pt x="356" y="2756"/>
                  <a:pt x="356" y="1958"/>
                </a:cubicBezTo>
                <a:cubicBezTo>
                  <a:pt x="356" y="1068"/>
                  <a:pt x="1068" y="357"/>
                  <a:pt x="1873" y="357"/>
                </a:cubicBezTo>
                <a:close/>
                <a:moveTo>
                  <a:pt x="1873" y="1"/>
                </a:moveTo>
                <a:cubicBezTo>
                  <a:pt x="890" y="1"/>
                  <a:pt x="0" y="891"/>
                  <a:pt x="0" y="1958"/>
                </a:cubicBezTo>
                <a:cubicBezTo>
                  <a:pt x="0" y="3026"/>
                  <a:pt x="890" y="3824"/>
                  <a:pt x="1873" y="3824"/>
                </a:cubicBezTo>
                <a:cubicBezTo>
                  <a:pt x="2940" y="3824"/>
                  <a:pt x="3830" y="3026"/>
                  <a:pt x="3830" y="1958"/>
                </a:cubicBezTo>
                <a:cubicBezTo>
                  <a:pt x="3830" y="891"/>
                  <a:pt x="2940" y="1"/>
                  <a:pt x="1873"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352260" y="927304"/>
            <a:ext cx="1076733" cy="1074827"/>
          </a:xfrm>
          <a:custGeom>
            <a:avLst/>
            <a:gdLst/>
            <a:ahLst/>
            <a:cxnLst/>
            <a:rect l="l" t="t" r="r" b="b"/>
            <a:pathLst>
              <a:path w="12995" h="12972" extrusionOk="0">
                <a:moveTo>
                  <a:pt x="12770" y="1"/>
                </a:moveTo>
                <a:cubicBezTo>
                  <a:pt x="12726" y="1"/>
                  <a:pt x="12681" y="24"/>
                  <a:pt x="12638" y="70"/>
                </a:cubicBezTo>
                <a:lnTo>
                  <a:pt x="86" y="12615"/>
                </a:lnTo>
                <a:cubicBezTo>
                  <a:pt x="1" y="12708"/>
                  <a:pt x="1" y="12793"/>
                  <a:pt x="86" y="12886"/>
                </a:cubicBezTo>
                <a:cubicBezTo>
                  <a:pt x="86" y="12971"/>
                  <a:pt x="86" y="12971"/>
                  <a:pt x="179" y="12971"/>
                </a:cubicBezTo>
                <a:cubicBezTo>
                  <a:pt x="264" y="12971"/>
                  <a:pt x="264" y="12971"/>
                  <a:pt x="264" y="12886"/>
                </a:cubicBezTo>
                <a:lnTo>
                  <a:pt x="12902" y="334"/>
                </a:lnTo>
                <a:cubicBezTo>
                  <a:pt x="12994" y="248"/>
                  <a:pt x="12994" y="156"/>
                  <a:pt x="12902" y="70"/>
                </a:cubicBezTo>
                <a:cubicBezTo>
                  <a:pt x="12859" y="24"/>
                  <a:pt x="12815"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75504" y="564389"/>
            <a:ext cx="1069690" cy="1069027"/>
          </a:xfrm>
          <a:custGeom>
            <a:avLst/>
            <a:gdLst/>
            <a:ahLst/>
            <a:cxnLst/>
            <a:rect l="l" t="t" r="r" b="b"/>
            <a:pathLst>
              <a:path w="12910" h="12902" extrusionOk="0">
                <a:moveTo>
                  <a:pt x="12639" y="0"/>
                </a:moveTo>
                <a:lnTo>
                  <a:pt x="1" y="12638"/>
                </a:lnTo>
                <a:lnTo>
                  <a:pt x="1" y="12901"/>
                </a:lnTo>
                <a:lnTo>
                  <a:pt x="272" y="12901"/>
                </a:lnTo>
                <a:lnTo>
                  <a:pt x="12909" y="264"/>
                </a:lnTo>
                <a:lnTo>
                  <a:pt x="12909" y="0"/>
                </a:ln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48376" y="2990120"/>
            <a:ext cx="1924365" cy="1925028"/>
          </a:xfrm>
          <a:custGeom>
            <a:avLst/>
            <a:gdLst/>
            <a:ahLst/>
            <a:cxnLst/>
            <a:rect l="l" t="t" r="r" b="b"/>
            <a:pathLst>
              <a:path w="23225" h="23233" extrusionOk="0">
                <a:moveTo>
                  <a:pt x="11570" y="1"/>
                </a:moveTo>
                <a:cubicBezTo>
                  <a:pt x="5162" y="1"/>
                  <a:pt x="0" y="5163"/>
                  <a:pt x="0" y="11663"/>
                </a:cubicBezTo>
                <a:cubicBezTo>
                  <a:pt x="0" y="18071"/>
                  <a:pt x="5162" y="23233"/>
                  <a:pt x="11570" y="23233"/>
                </a:cubicBezTo>
                <a:cubicBezTo>
                  <a:pt x="18063" y="23233"/>
                  <a:pt x="23225" y="18071"/>
                  <a:pt x="23225" y="11663"/>
                </a:cubicBezTo>
                <a:cubicBezTo>
                  <a:pt x="23225" y="5163"/>
                  <a:pt x="18063" y="1"/>
                  <a:pt x="11570" y="1"/>
                </a:cubicBezTo>
                <a:close/>
              </a:path>
            </a:pathLst>
          </a:cu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42458" y="291208"/>
            <a:ext cx="1910280" cy="1910280"/>
          </a:xfrm>
          <a:custGeom>
            <a:avLst/>
            <a:gdLst/>
            <a:ahLst/>
            <a:cxnLst/>
            <a:rect l="l" t="t" r="r" b="b"/>
            <a:pathLst>
              <a:path w="23055" h="23055" extrusionOk="0">
                <a:moveTo>
                  <a:pt x="11570" y="357"/>
                </a:moveTo>
                <a:cubicBezTo>
                  <a:pt x="17715" y="357"/>
                  <a:pt x="22699" y="5341"/>
                  <a:pt x="22699" y="11485"/>
                </a:cubicBezTo>
                <a:cubicBezTo>
                  <a:pt x="22699" y="17622"/>
                  <a:pt x="17715" y="22699"/>
                  <a:pt x="11570" y="22699"/>
                </a:cubicBezTo>
                <a:cubicBezTo>
                  <a:pt x="5433" y="22699"/>
                  <a:pt x="357" y="17622"/>
                  <a:pt x="357" y="11485"/>
                </a:cubicBezTo>
                <a:cubicBezTo>
                  <a:pt x="357" y="5341"/>
                  <a:pt x="5433" y="357"/>
                  <a:pt x="11570" y="357"/>
                </a:cubicBezTo>
                <a:close/>
                <a:moveTo>
                  <a:pt x="11570" y="1"/>
                </a:moveTo>
                <a:cubicBezTo>
                  <a:pt x="5163" y="1"/>
                  <a:pt x="1" y="5163"/>
                  <a:pt x="1" y="11485"/>
                </a:cubicBezTo>
                <a:cubicBezTo>
                  <a:pt x="1" y="17893"/>
                  <a:pt x="5163" y="23055"/>
                  <a:pt x="11570" y="23055"/>
                </a:cubicBezTo>
                <a:cubicBezTo>
                  <a:pt x="17893" y="23055"/>
                  <a:pt x="23055" y="17893"/>
                  <a:pt x="23055" y="11485"/>
                </a:cubicBezTo>
                <a:cubicBezTo>
                  <a:pt x="23055" y="5163"/>
                  <a:pt x="17893" y="1"/>
                  <a:pt x="115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19441" y="468191"/>
            <a:ext cx="1556312" cy="1556312"/>
          </a:xfrm>
          <a:custGeom>
            <a:avLst/>
            <a:gdLst/>
            <a:ahLst/>
            <a:cxnLst/>
            <a:rect l="l" t="t" r="r" b="b"/>
            <a:pathLst>
              <a:path w="18783" h="18783" extrusionOk="0">
                <a:moveTo>
                  <a:pt x="9434" y="357"/>
                </a:moveTo>
                <a:cubicBezTo>
                  <a:pt x="14418" y="357"/>
                  <a:pt x="18427" y="4365"/>
                  <a:pt x="18427" y="9349"/>
                </a:cubicBezTo>
                <a:cubicBezTo>
                  <a:pt x="18427" y="14333"/>
                  <a:pt x="14418" y="18427"/>
                  <a:pt x="9434" y="18427"/>
                </a:cubicBezTo>
                <a:cubicBezTo>
                  <a:pt x="4451" y="18427"/>
                  <a:pt x="357" y="14333"/>
                  <a:pt x="357" y="9349"/>
                </a:cubicBezTo>
                <a:cubicBezTo>
                  <a:pt x="357" y="4365"/>
                  <a:pt x="4451" y="357"/>
                  <a:pt x="9434" y="357"/>
                </a:cubicBezTo>
                <a:close/>
                <a:moveTo>
                  <a:pt x="9434" y="1"/>
                </a:moveTo>
                <a:cubicBezTo>
                  <a:pt x="4187" y="1"/>
                  <a:pt x="1" y="4187"/>
                  <a:pt x="1" y="9349"/>
                </a:cubicBezTo>
                <a:cubicBezTo>
                  <a:pt x="1" y="14596"/>
                  <a:pt x="4187" y="18783"/>
                  <a:pt x="9434" y="18783"/>
                </a:cubicBezTo>
                <a:cubicBezTo>
                  <a:pt x="14596" y="18783"/>
                  <a:pt x="18783" y="14596"/>
                  <a:pt x="18783" y="9349"/>
                </a:cubicBezTo>
                <a:cubicBezTo>
                  <a:pt x="18783" y="4187"/>
                  <a:pt x="14596" y="1"/>
                  <a:pt x="943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96424" y="638132"/>
            <a:ext cx="1209471" cy="1216514"/>
          </a:xfrm>
          <a:custGeom>
            <a:avLst/>
            <a:gdLst/>
            <a:ahLst/>
            <a:cxnLst/>
            <a:rect l="l" t="t" r="r" b="b"/>
            <a:pathLst>
              <a:path w="14597" h="14682" extrusionOk="0">
                <a:moveTo>
                  <a:pt x="7298" y="356"/>
                </a:moveTo>
                <a:cubicBezTo>
                  <a:pt x="11129" y="356"/>
                  <a:pt x="14240" y="3468"/>
                  <a:pt x="14240" y="7298"/>
                </a:cubicBezTo>
                <a:cubicBezTo>
                  <a:pt x="14240" y="11214"/>
                  <a:pt x="11129" y="14325"/>
                  <a:pt x="7298" y="14325"/>
                </a:cubicBezTo>
                <a:cubicBezTo>
                  <a:pt x="3475" y="14325"/>
                  <a:pt x="357" y="11214"/>
                  <a:pt x="357" y="7298"/>
                </a:cubicBezTo>
                <a:cubicBezTo>
                  <a:pt x="357" y="3468"/>
                  <a:pt x="3475" y="356"/>
                  <a:pt x="7298" y="356"/>
                </a:cubicBezTo>
                <a:close/>
                <a:moveTo>
                  <a:pt x="7298" y="0"/>
                </a:moveTo>
                <a:cubicBezTo>
                  <a:pt x="3205" y="0"/>
                  <a:pt x="1" y="3290"/>
                  <a:pt x="1" y="7298"/>
                </a:cubicBezTo>
                <a:cubicBezTo>
                  <a:pt x="1" y="11392"/>
                  <a:pt x="3205" y="14681"/>
                  <a:pt x="7298" y="14681"/>
                </a:cubicBezTo>
                <a:cubicBezTo>
                  <a:pt x="11307" y="14681"/>
                  <a:pt x="14596" y="11392"/>
                  <a:pt x="14596" y="7298"/>
                </a:cubicBezTo>
                <a:cubicBezTo>
                  <a:pt x="14596" y="3290"/>
                  <a:pt x="11307" y="0"/>
                  <a:pt x="7298"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66365" y="815115"/>
            <a:ext cx="862547" cy="862547"/>
          </a:xfrm>
          <a:custGeom>
            <a:avLst/>
            <a:gdLst/>
            <a:ahLst/>
            <a:cxnLst/>
            <a:rect l="l" t="t" r="r" b="b"/>
            <a:pathLst>
              <a:path w="10410" h="10410" extrusionOk="0">
                <a:moveTo>
                  <a:pt x="5247" y="356"/>
                </a:moveTo>
                <a:cubicBezTo>
                  <a:pt x="7917" y="356"/>
                  <a:pt x="10053" y="2492"/>
                  <a:pt x="10053" y="5162"/>
                </a:cubicBezTo>
                <a:cubicBezTo>
                  <a:pt x="10053" y="7917"/>
                  <a:pt x="7917" y="10053"/>
                  <a:pt x="5247" y="10053"/>
                </a:cubicBezTo>
                <a:cubicBezTo>
                  <a:pt x="2577" y="10053"/>
                  <a:pt x="356" y="7917"/>
                  <a:pt x="356" y="5162"/>
                </a:cubicBezTo>
                <a:cubicBezTo>
                  <a:pt x="356" y="2492"/>
                  <a:pt x="2577" y="356"/>
                  <a:pt x="5247" y="356"/>
                </a:cubicBezTo>
                <a:close/>
                <a:moveTo>
                  <a:pt x="5247" y="0"/>
                </a:moveTo>
                <a:cubicBezTo>
                  <a:pt x="2314" y="0"/>
                  <a:pt x="0" y="2314"/>
                  <a:pt x="0" y="5162"/>
                </a:cubicBezTo>
                <a:cubicBezTo>
                  <a:pt x="0" y="8095"/>
                  <a:pt x="2314" y="10409"/>
                  <a:pt x="5247" y="10409"/>
                </a:cubicBezTo>
                <a:cubicBezTo>
                  <a:pt x="8095" y="10409"/>
                  <a:pt x="10409" y="8095"/>
                  <a:pt x="10409" y="5162"/>
                </a:cubicBezTo>
                <a:cubicBezTo>
                  <a:pt x="10409" y="2314"/>
                  <a:pt x="8095" y="0"/>
                  <a:pt x="5247"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143348" y="992098"/>
            <a:ext cx="508579" cy="508579"/>
          </a:xfrm>
          <a:custGeom>
            <a:avLst/>
            <a:gdLst/>
            <a:ahLst/>
            <a:cxnLst/>
            <a:rect l="l" t="t" r="r" b="b"/>
            <a:pathLst>
              <a:path w="6138" h="6138" extrusionOk="0">
                <a:moveTo>
                  <a:pt x="3111" y="356"/>
                </a:moveTo>
                <a:cubicBezTo>
                  <a:pt x="4628" y="356"/>
                  <a:pt x="5781" y="1510"/>
                  <a:pt x="5781" y="3026"/>
                </a:cubicBezTo>
                <a:cubicBezTo>
                  <a:pt x="5781" y="4628"/>
                  <a:pt x="4628" y="5781"/>
                  <a:pt x="3111" y="5781"/>
                </a:cubicBezTo>
                <a:cubicBezTo>
                  <a:pt x="1602" y="5781"/>
                  <a:pt x="356" y="4628"/>
                  <a:pt x="356" y="3026"/>
                </a:cubicBezTo>
                <a:cubicBezTo>
                  <a:pt x="356" y="1510"/>
                  <a:pt x="1602" y="356"/>
                  <a:pt x="3111" y="356"/>
                </a:cubicBezTo>
                <a:close/>
                <a:moveTo>
                  <a:pt x="3111" y="0"/>
                </a:moveTo>
                <a:cubicBezTo>
                  <a:pt x="1331" y="0"/>
                  <a:pt x="0" y="1332"/>
                  <a:pt x="0" y="3026"/>
                </a:cubicBezTo>
                <a:cubicBezTo>
                  <a:pt x="0" y="4806"/>
                  <a:pt x="1331" y="6137"/>
                  <a:pt x="3111" y="6137"/>
                </a:cubicBezTo>
                <a:cubicBezTo>
                  <a:pt x="4806" y="6137"/>
                  <a:pt x="6137" y="4806"/>
                  <a:pt x="6137" y="3026"/>
                </a:cubicBezTo>
                <a:cubicBezTo>
                  <a:pt x="6137" y="1332"/>
                  <a:pt x="4806" y="0"/>
                  <a:pt x="3111"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0" y="2579148"/>
            <a:ext cx="2234750" cy="2439242"/>
          </a:xfrm>
          <a:custGeom>
            <a:avLst/>
            <a:gdLst/>
            <a:ahLst/>
            <a:cxnLst/>
            <a:rect l="l" t="t" r="r" b="b"/>
            <a:pathLst>
              <a:path w="26971" h="29439" extrusionOk="0">
                <a:moveTo>
                  <a:pt x="24699" y="0"/>
                </a:moveTo>
                <a:cubicBezTo>
                  <a:pt x="24165" y="0"/>
                  <a:pt x="23631" y="201"/>
                  <a:pt x="23233" y="604"/>
                </a:cubicBezTo>
                <a:lnTo>
                  <a:pt x="14774" y="9147"/>
                </a:lnTo>
                <a:cubicBezTo>
                  <a:pt x="14689" y="9233"/>
                  <a:pt x="14689" y="9325"/>
                  <a:pt x="14774" y="9411"/>
                </a:cubicBezTo>
                <a:lnTo>
                  <a:pt x="15045" y="9411"/>
                </a:lnTo>
                <a:lnTo>
                  <a:pt x="23496" y="867"/>
                </a:lnTo>
                <a:cubicBezTo>
                  <a:pt x="23852" y="557"/>
                  <a:pt x="24297" y="403"/>
                  <a:pt x="24731" y="403"/>
                </a:cubicBezTo>
                <a:cubicBezTo>
                  <a:pt x="25166" y="403"/>
                  <a:pt x="25589" y="557"/>
                  <a:pt x="25903" y="867"/>
                </a:cubicBezTo>
                <a:cubicBezTo>
                  <a:pt x="26522" y="1579"/>
                  <a:pt x="26522" y="2647"/>
                  <a:pt x="25903" y="3274"/>
                </a:cubicBezTo>
                <a:lnTo>
                  <a:pt x="93" y="29083"/>
                </a:lnTo>
                <a:cubicBezTo>
                  <a:pt x="1" y="29168"/>
                  <a:pt x="1" y="29261"/>
                  <a:pt x="93" y="29346"/>
                </a:cubicBezTo>
                <a:cubicBezTo>
                  <a:pt x="93" y="29439"/>
                  <a:pt x="179" y="29439"/>
                  <a:pt x="179" y="29439"/>
                </a:cubicBezTo>
                <a:cubicBezTo>
                  <a:pt x="271" y="29439"/>
                  <a:pt x="271" y="29439"/>
                  <a:pt x="357" y="29346"/>
                </a:cubicBezTo>
                <a:lnTo>
                  <a:pt x="26166" y="3537"/>
                </a:lnTo>
                <a:cubicBezTo>
                  <a:pt x="26971" y="2740"/>
                  <a:pt x="26971" y="1401"/>
                  <a:pt x="26166" y="604"/>
                </a:cubicBezTo>
                <a:cubicBezTo>
                  <a:pt x="25767" y="201"/>
                  <a:pt x="25233" y="0"/>
                  <a:pt x="24699"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468743" y="4240106"/>
            <a:ext cx="1047153" cy="903395"/>
          </a:xfrm>
          <a:custGeom>
            <a:avLst/>
            <a:gdLst/>
            <a:ahLst/>
            <a:cxnLst/>
            <a:rect l="l" t="t" r="r" b="b"/>
            <a:pathLst>
              <a:path w="12638" h="10903" extrusionOk="0">
                <a:moveTo>
                  <a:pt x="11260" y="0"/>
                </a:moveTo>
                <a:cubicBezTo>
                  <a:pt x="10926" y="0"/>
                  <a:pt x="10591" y="134"/>
                  <a:pt x="10324" y="401"/>
                </a:cubicBezTo>
                <a:lnTo>
                  <a:pt x="93" y="10546"/>
                </a:lnTo>
                <a:cubicBezTo>
                  <a:pt x="0" y="10639"/>
                  <a:pt x="0" y="10817"/>
                  <a:pt x="93" y="10817"/>
                </a:cubicBezTo>
                <a:cubicBezTo>
                  <a:pt x="136" y="10860"/>
                  <a:pt x="180" y="10881"/>
                  <a:pt x="225" y="10881"/>
                </a:cubicBezTo>
                <a:cubicBezTo>
                  <a:pt x="269" y="10881"/>
                  <a:pt x="314" y="10860"/>
                  <a:pt x="356" y="10817"/>
                </a:cubicBezTo>
                <a:lnTo>
                  <a:pt x="10594" y="579"/>
                </a:lnTo>
                <a:cubicBezTo>
                  <a:pt x="10772" y="401"/>
                  <a:pt x="11016" y="312"/>
                  <a:pt x="11260" y="312"/>
                </a:cubicBezTo>
                <a:cubicBezTo>
                  <a:pt x="11504" y="312"/>
                  <a:pt x="11748" y="401"/>
                  <a:pt x="11926" y="579"/>
                </a:cubicBezTo>
                <a:cubicBezTo>
                  <a:pt x="12282" y="1027"/>
                  <a:pt x="12282" y="1561"/>
                  <a:pt x="11926" y="2002"/>
                </a:cubicBezTo>
                <a:lnTo>
                  <a:pt x="3297" y="10546"/>
                </a:lnTo>
                <a:cubicBezTo>
                  <a:pt x="3204" y="10639"/>
                  <a:pt x="3204" y="10817"/>
                  <a:pt x="3297" y="10817"/>
                </a:cubicBezTo>
                <a:cubicBezTo>
                  <a:pt x="3297" y="10902"/>
                  <a:pt x="3382" y="10902"/>
                  <a:pt x="3382" y="10902"/>
                </a:cubicBezTo>
                <a:cubicBezTo>
                  <a:pt x="3475" y="10902"/>
                  <a:pt x="3475" y="10902"/>
                  <a:pt x="3560" y="10817"/>
                </a:cubicBezTo>
                <a:lnTo>
                  <a:pt x="12196" y="2180"/>
                </a:lnTo>
                <a:cubicBezTo>
                  <a:pt x="12638" y="1739"/>
                  <a:pt x="12638" y="849"/>
                  <a:pt x="12196" y="401"/>
                </a:cubicBezTo>
                <a:cubicBezTo>
                  <a:pt x="11929" y="134"/>
                  <a:pt x="11595" y="0"/>
                  <a:pt x="11260"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66927" y="3924917"/>
            <a:ext cx="1091482" cy="1078473"/>
          </a:xfrm>
          <a:custGeom>
            <a:avLst/>
            <a:gdLst/>
            <a:ahLst/>
            <a:cxnLst/>
            <a:rect l="l" t="t" r="r" b="b"/>
            <a:pathLst>
              <a:path w="13173" h="13016" extrusionOk="0">
                <a:moveTo>
                  <a:pt x="12329" y="0"/>
                </a:moveTo>
                <a:cubicBezTo>
                  <a:pt x="12151" y="0"/>
                  <a:pt x="11973" y="68"/>
                  <a:pt x="11841" y="203"/>
                </a:cubicBezTo>
                <a:lnTo>
                  <a:pt x="271" y="11773"/>
                </a:lnTo>
                <a:cubicBezTo>
                  <a:pt x="1" y="12036"/>
                  <a:pt x="1" y="12485"/>
                  <a:pt x="271" y="12748"/>
                </a:cubicBezTo>
                <a:cubicBezTo>
                  <a:pt x="403" y="12926"/>
                  <a:pt x="602" y="13015"/>
                  <a:pt x="803" y="13015"/>
                </a:cubicBezTo>
                <a:cubicBezTo>
                  <a:pt x="1003" y="13015"/>
                  <a:pt x="1204" y="12926"/>
                  <a:pt x="1339" y="12748"/>
                </a:cubicBezTo>
                <a:lnTo>
                  <a:pt x="12816" y="1271"/>
                </a:lnTo>
                <a:cubicBezTo>
                  <a:pt x="13172" y="1001"/>
                  <a:pt x="13172" y="467"/>
                  <a:pt x="12816" y="203"/>
                </a:cubicBezTo>
                <a:cubicBezTo>
                  <a:pt x="12685" y="68"/>
                  <a:pt x="12507" y="0"/>
                  <a:pt x="12329"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718461" y="47856"/>
            <a:ext cx="1231262" cy="1217177"/>
          </a:xfrm>
          <a:custGeom>
            <a:avLst/>
            <a:gdLst/>
            <a:ahLst/>
            <a:cxnLst/>
            <a:rect l="l" t="t" r="r" b="b"/>
            <a:pathLst>
              <a:path w="14860" h="14690" extrusionOk="0">
                <a:moveTo>
                  <a:pt x="13984" y="1"/>
                </a:moveTo>
                <a:cubicBezTo>
                  <a:pt x="13772" y="1"/>
                  <a:pt x="13571" y="90"/>
                  <a:pt x="13436" y="268"/>
                </a:cubicBezTo>
                <a:lnTo>
                  <a:pt x="357" y="13262"/>
                </a:lnTo>
                <a:cubicBezTo>
                  <a:pt x="1" y="13618"/>
                  <a:pt x="1" y="14152"/>
                  <a:pt x="357" y="14422"/>
                </a:cubicBezTo>
                <a:cubicBezTo>
                  <a:pt x="535" y="14600"/>
                  <a:pt x="734" y="14689"/>
                  <a:pt x="934" y="14689"/>
                </a:cubicBezTo>
                <a:cubicBezTo>
                  <a:pt x="1133" y="14689"/>
                  <a:pt x="1332" y="14600"/>
                  <a:pt x="1510" y="14422"/>
                </a:cubicBezTo>
                <a:lnTo>
                  <a:pt x="14596" y="1428"/>
                </a:lnTo>
                <a:cubicBezTo>
                  <a:pt x="14860" y="1072"/>
                  <a:pt x="14860" y="538"/>
                  <a:pt x="14596" y="268"/>
                </a:cubicBezTo>
                <a:cubicBezTo>
                  <a:pt x="14418" y="90"/>
                  <a:pt x="14196" y="1"/>
                  <a:pt x="13984"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12961" y="2650985"/>
            <a:ext cx="265558" cy="265475"/>
          </a:xfrm>
          <a:custGeom>
            <a:avLst/>
            <a:gdLst/>
            <a:ahLst/>
            <a:cxnLst/>
            <a:rect l="l" t="t" r="r" b="b"/>
            <a:pathLst>
              <a:path w="3205" h="3204" extrusionOk="0">
                <a:moveTo>
                  <a:pt x="1603" y="356"/>
                </a:moveTo>
                <a:cubicBezTo>
                  <a:pt x="2315" y="356"/>
                  <a:pt x="2849" y="890"/>
                  <a:pt x="2849" y="1602"/>
                </a:cubicBezTo>
                <a:cubicBezTo>
                  <a:pt x="2849" y="2229"/>
                  <a:pt x="2315" y="2848"/>
                  <a:pt x="1603" y="2848"/>
                </a:cubicBezTo>
                <a:cubicBezTo>
                  <a:pt x="891" y="2848"/>
                  <a:pt x="357" y="2229"/>
                  <a:pt x="357" y="1602"/>
                </a:cubicBezTo>
                <a:cubicBezTo>
                  <a:pt x="357" y="890"/>
                  <a:pt x="891" y="356"/>
                  <a:pt x="1603" y="356"/>
                </a:cubicBezTo>
                <a:close/>
                <a:moveTo>
                  <a:pt x="1603" y="0"/>
                </a:moveTo>
                <a:cubicBezTo>
                  <a:pt x="713" y="0"/>
                  <a:pt x="1" y="712"/>
                  <a:pt x="1" y="1602"/>
                </a:cubicBezTo>
                <a:cubicBezTo>
                  <a:pt x="1" y="2492"/>
                  <a:pt x="713" y="3204"/>
                  <a:pt x="1603" y="3204"/>
                </a:cubicBezTo>
                <a:cubicBezTo>
                  <a:pt x="2493" y="3204"/>
                  <a:pt x="3205" y="2492"/>
                  <a:pt x="3205" y="1602"/>
                </a:cubicBezTo>
                <a:cubicBezTo>
                  <a:pt x="3205" y="712"/>
                  <a:pt x="2493" y="0"/>
                  <a:pt x="160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651843" y="2024418"/>
            <a:ext cx="118072" cy="125198"/>
          </a:xfrm>
          <a:custGeom>
            <a:avLst/>
            <a:gdLst/>
            <a:ahLst/>
            <a:cxnLst/>
            <a:rect l="l" t="t" r="r" b="b"/>
            <a:pathLst>
              <a:path w="1425" h="1511" extrusionOk="0">
                <a:moveTo>
                  <a:pt x="712" y="1"/>
                </a:moveTo>
                <a:cubicBezTo>
                  <a:pt x="271" y="1"/>
                  <a:pt x="0" y="357"/>
                  <a:pt x="0" y="713"/>
                </a:cubicBezTo>
                <a:cubicBezTo>
                  <a:pt x="0" y="1154"/>
                  <a:pt x="271" y="1510"/>
                  <a:pt x="712" y="1510"/>
                </a:cubicBezTo>
                <a:cubicBezTo>
                  <a:pt x="1068" y="1510"/>
                  <a:pt x="1424" y="1154"/>
                  <a:pt x="1424" y="713"/>
                </a:cubicBezTo>
                <a:cubicBezTo>
                  <a:pt x="1424" y="357"/>
                  <a:pt x="1068"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452986" y="2223276"/>
            <a:ext cx="125198" cy="118072"/>
          </a:xfrm>
          <a:custGeom>
            <a:avLst/>
            <a:gdLst/>
            <a:ahLst/>
            <a:cxnLst/>
            <a:rect l="l" t="t" r="r" b="b"/>
            <a:pathLst>
              <a:path w="1511" h="1425" extrusionOk="0">
                <a:moveTo>
                  <a:pt x="713" y="0"/>
                </a:moveTo>
                <a:cubicBezTo>
                  <a:pt x="357" y="0"/>
                  <a:pt x="1" y="271"/>
                  <a:pt x="1" y="712"/>
                </a:cubicBezTo>
                <a:cubicBezTo>
                  <a:pt x="1" y="1068"/>
                  <a:pt x="357" y="1424"/>
                  <a:pt x="713" y="1424"/>
                </a:cubicBezTo>
                <a:cubicBezTo>
                  <a:pt x="1154" y="1424"/>
                  <a:pt x="1510" y="1068"/>
                  <a:pt x="1510" y="712"/>
                </a:cubicBezTo>
                <a:cubicBezTo>
                  <a:pt x="1510" y="271"/>
                  <a:pt x="1154"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261337" y="2415008"/>
            <a:ext cx="117989" cy="118072"/>
          </a:xfrm>
          <a:custGeom>
            <a:avLst/>
            <a:gdLst/>
            <a:ahLst/>
            <a:cxnLst/>
            <a:rect l="l" t="t" r="r" b="b"/>
            <a:pathLst>
              <a:path w="1424" h="1425" extrusionOk="0">
                <a:moveTo>
                  <a:pt x="712" y="0"/>
                </a:moveTo>
                <a:cubicBezTo>
                  <a:pt x="356" y="0"/>
                  <a:pt x="0" y="356"/>
                  <a:pt x="0" y="712"/>
                </a:cubicBezTo>
                <a:cubicBezTo>
                  <a:pt x="0" y="1161"/>
                  <a:pt x="356" y="1424"/>
                  <a:pt x="712" y="1424"/>
                </a:cubicBezTo>
                <a:cubicBezTo>
                  <a:pt x="1153" y="1424"/>
                  <a:pt x="1424" y="1161"/>
                  <a:pt x="1424" y="712"/>
                </a:cubicBezTo>
                <a:cubicBezTo>
                  <a:pt x="1424" y="356"/>
                  <a:pt x="1153"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799329" y="3307547"/>
            <a:ext cx="656646" cy="656066"/>
          </a:xfrm>
          <a:custGeom>
            <a:avLst/>
            <a:gdLst/>
            <a:ahLst/>
            <a:cxnLst/>
            <a:rect l="l" t="t" r="r" b="b"/>
            <a:pathLst>
              <a:path w="7925" h="7918" extrusionOk="0">
                <a:moveTo>
                  <a:pt x="3916" y="0"/>
                </a:moveTo>
                <a:cubicBezTo>
                  <a:pt x="1780" y="0"/>
                  <a:pt x="0" y="1780"/>
                  <a:pt x="0" y="4002"/>
                </a:cubicBezTo>
                <a:cubicBezTo>
                  <a:pt x="0" y="6138"/>
                  <a:pt x="1780" y="7918"/>
                  <a:pt x="3916" y="7918"/>
                </a:cubicBezTo>
                <a:cubicBezTo>
                  <a:pt x="6145" y="7918"/>
                  <a:pt x="7925" y="6138"/>
                  <a:pt x="7925" y="4002"/>
                </a:cubicBezTo>
                <a:cubicBezTo>
                  <a:pt x="7925" y="1780"/>
                  <a:pt x="6145" y="0"/>
                  <a:pt x="3916" y="0"/>
                </a:cubicBezTo>
                <a:close/>
              </a:path>
            </a:pathLst>
          </a:custGeom>
          <a:solidFill>
            <a:srgbClr val="3723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0946" y="2734091"/>
            <a:ext cx="1076733" cy="1074993"/>
          </a:xfrm>
          <a:custGeom>
            <a:avLst/>
            <a:gdLst/>
            <a:ahLst/>
            <a:cxnLst/>
            <a:rect l="l" t="t" r="r" b="b"/>
            <a:pathLst>
              <a:path w="12995" h="12974" extrusionOk="0">
                <a:moveTo>
                  <a:pt x="12812" y="1"/>
                </a:moveTo>
                <a:cubicBezTo>
                  <a:pt x="12768" y="1"/>
                  <a:pt x="12723" y="22"/>
                  <a:pt x="12723" y="65"/>
                </a:cubicBezTo>
                <a:lnTo>
                  <a:pt x="86" y="12617"/>
                </a:lnTo>
                <a:cubicBezTo>
                  <a:pt x="0" y="12703"/>
                  <a:pt x="0" y="12881"/>
                  <a:pt x="86" y="12881"/>
                </a:cubicBezTo>
                <a:cubicBezTo>
                  <a:pt x="86" y="12973"/>
                  <a:pt x="178" y="12973"/>
                  <a:pt x="264" y="12973"/>
                </a:cubicBezTo>
                <a:cubicBezTo>
                  <a:pt x="264" y="12973"/>
                  <a:pt x="356" y="12973"/>
                  <a:pt x="356" y="12881"/>
                </a:cubicBezTo>
                <a:lnTo>
                  <a:pt x="12901" y="336"/>
                </a:lnTo>
                <a:cubicBezTo>
                  <a:pt x="12994" y="243"/>
                  <a:pt x="12994" y="158"/>
                  <a:pt x="12901" y="65"/>
                </a:cubicBezTo>
                <a:cubicBezTo>
                  <a:pt x="12901" y="22"/>
                  <a:pt x="12857" y="1"/>
                  <a:pt x="12812"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34190" y="2372667"/>
            <a:ext cx="1076733" cy="1067702"/>
          </a:xfrm>
          <a:custGeom>
            <a:avLst/>
            <a:gdLst/>
            <a:ahLst/>
            <a:cxnLst/>
            <a:rect l="l" t="t" r="r" b="b"/>
            <a:pathLst>
              <a:path w="12995" h="12886" extrusionOk="0">
                <a:moveTo>
                  <a:pt x="12774" y="0"/>
                </a:moveTo>
                <a:cubicBezTo>
                  <a:pt x="12729" y="0"/>
                  <a:pt x="12685" y="23"/>
                  <a:pt x="12638" y="70"/>
                </a:cubicBezTo>
                <a:lnTo>
                  <a:pt x="93" y="12615"/>
                </a:lnTo>
                <a:cubicBezTo>
                  <a:pt x="1" y="12707"/>
                  <a:pt x="1" y="12793"/>
                  <a:pt x="93" y="12885"/>
                </a:cubicBezTo>
                <a:lnTo>
                  <a:pt x="357" y="12885"/>
                </a:lnTo>
                <a:lnTo>
                  <a:pt x="12909" y="248"/>
                </a:lnTo>
                <a:cubicBezTo>
                  <a:pt x="12994" y="248"/>
                  <a:pt x="12994" y="70"/>
                  <a:pt x="12909" y="70"/>
                </a:cubicBezTo>
                <a:cubicBezTo>
                  <a:pt x="12863" y="23"/>
                  <a:pt x="12818" y="0"/>
                  <a:pt x="12774"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337902" y="3860288"/>
            <a:ext cx="1216514" cy="1209471"/>
          </a:xfrm>
          <a:custGeom>
            <a:avLst/>
            <a:gdLst/>
            <a:ahLst/>
            <a:cxnLst/>
            <a:rect l="l" t="t" r="r" b="b"/>
            <a:pathLst>
              <a:path w="14682" h="14597" extrusionOk="0">
                <a:moveTo>
                  <a:pt x="7384" y="1"/>
                </a:moveTo>
                <a:cubicBezTo>
                  <a:pt x="3290" y="1"/>
                  <a:pt x="1" y="3297"/>
                  <a:pt x="1" y="7298"/>
                </a:cubicBezTo>
                <a:cubicBezTo>
                  <a:pt x="1" y="11307"/>
                  <a:pt x="3290" y="14596"/>
                  <a:pt x="7384" y="14596"/>
                </a:cubicBezTo>
                <a:cubicBezTo>
                  <a:pt x="11392" y="14596"/>
                  <a:pt x="14682" y="11307"/>
                  <a:pt x="14682" y="7298"/>
                </a:cubicBezTo>
                <a:lnTo>
                  <a:pt x="14326" y="7298"/>
                </a:lnTo>
                <a:cubicBezTo>
                  <a:pt x="14326" y="11129"/>
                  <a:pt x="11214" y="14240"/>
                  <a:pt x="7384" y="14240"/>
                </a:cubicBezTo>
                <a:cubicBezTo>
                  <a:pt x="3561" y="14240"/>
                  <a:pt x="357" y="11129"/>
                  <a:pt x="357" y="7298"/>
                </a:cubicBezTo>
                <a:cubicBezTo>
                  <a:pt x="357" y="3475"/>
                  <a:pt x="3561" y="357"/>
                  <a:pt x="7384" y="357"/>
                </a:cubicBezTo>
                <a:lnTo>
                  <a:pt x="7384" y="1"/>
                </a:ln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514885" y="4030229"/>
            <a:ext cx="862547" cy="862547"/>
          </a:xfrm>
          <a:custGeom>
            <a:avLst/>
            <a:gdLst/>
            <a:ahLst/>
            <a:cxnLst/>
            <a:rect l="l" t="t" r="r" b="b"/>
            <a:pathLst>
              <a:path w="10410" h="10410" extrusionOk="0">
                <a:moveTo>
                  <a:pt x="5248" y="356"/>
                </a:moveTo>
                <a:cubicBezTo>
                  <a:pt x="7918" y="356"/>
                  <a:pt x="10054" y="2578"/>
                  <a:pt x="10054" y="5247"/>
                </a:cubicBezTo>
                <a:cubicBezTo>
                  <a:pt x="10054" y="7917"/>
                  <a:pt x="7918" y="10053"/>
                  <a:pt x="5248" y="10053"/>
                </a:cubicBezTo>
                <a:cubicBezTo>
                  <a:pt x="2492" y="10053"/>
                  <a:pt x="357" y="7917"/>
                  <a:pt x="357" y="5247"/>
                </a:cubicBezTo>
                <a:cubicBezTo>
                  <a:pt x="357" y="2578"/>
                  <a:pt x="2492" y="356"/>
                  <a:pt x="5248" y="356"/>
                </a:cubicBezTo>
                <a:close/>
                <a:moveTo>
                  <a:pt x="5248" y="0"/>
                </a:moveTo>
                <a:cubicBezTo>
                  <a:pt x="2314" y="0"/>
                  <a:pt x="1" y="2400"/>
                  <a:pt x="1" y="5247"/>
                </a:cubicBezTo>
                <a:cubicBezTo>
                  <a:pt x="1" y="8095"/>
                  <a:pt x="2314" y="10409"/>
                  <a:pt x="5248" y="10409"/>
                </a:cubicBezTo>
                <a:cubicBezTo>
                  <a:pt x="8096" y="10409"/>
                  <a:pt x="10410" y="8095"/>
                  <a:pt x="10410" y="5247"/>
                </a:cubicBezTo>
                <a:cubicBezTo>
                  <a:pt x="10410" y="2400"/>
                  <a:pt x="8096" y="0"/>
                  <a:pt x="5248"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91868" y="4207212"/>
            <a:ext cx="508579" cy="516202"/>
          </a:xfrm>
          <a:custGeom>
            <a:avLst/>
            <a:gdLst/>
            <a:ahLst/>
            <a:cxnLst/>
            <a:rect l="l" t="t" r="r" b="b"/>
            <a:pathLst>
              <a:path w="6138" h="6230" extrusionOk="0">
                <a:moveTo>
                  <a:pt x="3112" y="356"/>
                </a:moveTo>
                <a:cubicBezTo>
                  <a:pt x="4628" y="356"/>
                  <a:pt x="5782" y="1602"/>
                  <a:pt x="5782" y="3111"/>
                </a:cubicBezTo>
                <a:cubicBezTo>
                  <a:pt x="5782" y="4628"/>
                  <a:pt x="4628" y="5874"/>
                  <a:pt x="3112" y="5874"/>
                </a:cubicBezTo>
                <a:cubicBezTo>
                  <a:pt x="1510" y="5874"/>
                  <a:pt x="356" y="4628"/>
                  <a:pt x="356" y="3111"/>
                </a:cubicBezTo>
                <a:cubicBezTo>
                  <a:pt x="356" y="1602"/>
                  <a:pt x="1510" y="356"/>
                  <a:pt x="3112" y="356"/>
                </a:cubicBezTo>
                <a:close/>
                <a:moveTo>
                  <a:pt x="3112" y="0"/>
                </a:moveTo>
                <a:cubicBezTo>
                  <a:pt x="1332" y="0"/>
                  <a:pt x="0" y="1424"/>
                  <a:pt x="0" y="3111"/>
                </a:cubicBezTo>
                <a:cubicBezTo>
                  <a:pt x="0" y="4806"/>
                  <a:pt x="1332" y="6230"/>
                  <a:pt x="3112" y="6230"/>
                </a:cubicBezTo>
                <a:cubicBezTo>
                  <a:pt x="4806" y="6230"/>
                  <a:pt x="6138" y="4806"/>
                  <a:pt x="6138" y="3111"/>
                </a:cubicBezTo>
                <a:cubicBezTo>
                  <a:pt x="6138" y="1424"/>
                  <a:pt x="4806" y="0"/>
                  <a:pt x="31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797623" y="1087633"/>
            <a:ext cx="118072" cy="125778"/>
          </a:xfrm>
          <a:custGeom>
            <a:avLst/>
            <a:gdLst/>
            <a:ahLst/>
            <a:cxnLst/>
            <a:rect l="l" t="t" r="r" b="b"/>
            <a:pathLst>
              <a:path w="1425" h="1518" extrusionOk="0">
                <a:moveTo>
                  <a:pt x="712" y="1"/>
                </a:moveTo>
                <a:cubicBezTo>
                  <a:pt x="264" y="1"/>
                  <a:pt x="0" y="357"/>
                  <a:pt x="0" y="805"/>
                </a:cubicBezTo>
                <a:cubicBezTo>
                  <a:pt x="0" y="1161"/>
                  <a:pt x="264" y="1517"/>
                  <a:pt x="712" y="1517"/>
                </a:cubicBezTo>
                <a:cubicBezTo>
                  <a:pt x="1068" y="1517"/>
                  <a:pt x="1424" y="1161"/>
                  <a:pt x="1424" y="805"/>
                </a:cubicBezTo>
                <a:cubicBezTo>
                  <a:pt x="1424" y="357"/>
                  <a:pt x="1068" y="1"/>
                  <a:pt x="712"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598186" y="1287071"/>
            <a:ext cx="125778" cy="118072"/>
          </a:xfrm>
          <a:custGeom>
            <a:avLst/>
            <a:gdLst/>
            <a:ahLst/>
            <a:cxnLst/>
            <a:rect l="l" t="t" r="r" b="b"/>
            <a:pathLst>
              <a:path w="1518" h="1425" extrusionOk="0">
                <a:moveTo>
                  <a:pt x="805" y="0"/>
                </a:moveTo>
                <a:cubicBezTo>
                  <a:pt x="357" y="0"/>
                  <a:pt x="1" y="264"/>
                  <a:pt x="1" y="712"/>
                </a:cubicBezTo>
                <a:cubicBezTo>
                  <a:pt x="1" y="1154"/>
                  <a:pt x="357" y="1424"/>
                  <a:pt x="805" y="1424"/>
                </a:cubicBezTo>
                <a:cubicBezTo>
                  <a:pt x="1161" y="1424"/>
                  <a:pt x="1517" y="1154"/>
                  <a:pt x="1517" y="712"/>
                </a:cubicBezTo>
                <a:cubicBezTo>
                  <a:pt x="1517" y="264"/>
                  <a:pt x="1161" y="0"/>
                  <a:pt x="805"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406454" y="1478802"/>
            <a:ext cx="118072" cy="125115"/>
          </a:xfrm>
          <a:custGeom>
            <a:avLst/>
            <a:gdLst/>
            <a:ahLst/>
            <a:cxnLst/>
            <a:rect l="l" t="t" r="r" b="b"/>
            <a:pathLst>
              <a:path w="1425" h="1510" extrusionOk="0">
                <a:moveTo>
                  <a:pt x="713" y="0"/>
                </a:moveTo>
                <a:cubicBezTo>
                  <a:pt x="357" y="0"/>
                  <a:pt x="1" y="356"/>
                  <a:pt x="1" y="712"/>
                </a:cubicBezTo>
                <a:cubicBezTo>
                  <a:pt x="1" y="1153"/>
                  <a:pt x="357" y="1509"/>
                  <a:pt x="713" y="1509"/>
                </a:cubicBezTo>
                <a:cubicBezTo>
                  <a:pt x="1161" y="1509"/>
                  <a:pt x="1425" y="1153"/>
                  <a:pt x="1425" y="712"/>
                </a:cubicBezTo>
                <a:cubicBezTo>
                  <a:pt x="1425" y="356"/>
                  <a:pt x="1161"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txBox="1">
            <a:spLocks noGrp="1"/>
          </p:cNvSpPr>
          <p:nvPr>
            <p:ph type="ctrTitle"/>
          </p:nvPr>
        </p:nvSpPr>
        <p:spPr>
          <a:xfrm>
            <a:off x="2434675" y="1856275"/>
            <a:ext cx="4426200" cy="143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slide">
  <p:cSld name="CUSTOM">
    <p:bg>
      <p:bgPr>
        <a:solidFill>
          <a:srgbClr val="6D45BB"/>
        </a:solidFill>
        <a:effectLst/>
      </p:bgPr>
    </p:bg>
    <p:spTree>
      <p:nvGrpSpPr>
        <p:cNvPr id="1" name="Shape 89"/>
        <p:cNvGrpSpPr/>
        <p:nvPr/>
      </p:nvGrpSpPr>
      <p:grpSpPr>
        <a:xfrm>
          <a:off x="0" y="0"/>
          <a:ext cx="0" cy="0"/>
          <a:chOff x="0" y="0"/>
          <a:chExt cx="0" cy="0"/>
        </a:xfrm>
      </p:grpSpPr>
      <p:sp>
        <p:nvSpPr>
          <p:cNvPr id="90" name="Google Shape;90;p4"/>
          <p:cNvSpPr txBox="1">
            <a:spLocks noGrp="1"/>
          </p:cNvSpPr>
          <p:nvPr>
            <p:ph type="subTitle" idx="1"/>
          </p:nvPr>
        </p:nvSpPr>
        <p:spPr>
          <a:xfrm>
            <a:off x="1894475" y="1126957"/>
            <a:ext cx="4899600" cy="2100900"/>
          </a:xfrm>
          <a:prstGeom prst="rect">
            <a:avLst/>
          </a:prstGeom>
        </p:spPr>
        <p:txBody>
          <a:bodyPr spcFirstLastPara="1" wrap="square" lIns="91425" tIns="91425" rIns="91425" bIns="91425" anchor="t" anchorCtr="0">
            <a:noAutofit/>
          </a:bodyPr>
          <a:lstStyle>
            <a:lvl1pPr lvl="0">
              <a:spcBef>
                <a:spcPts val="0"/>
              </a:spcBef>
              <a:spcAft>
                <a:spcPts val="0"/>
              </a:spcAft>
              <a:buNone/>
              <a:defRPr sz="3400" b="1">
                <a:solidFill>
                  <a:srgbClr val="FFFFFF"/>
                </a:solidFill>
                <a:latin typeface="Ubuntu"/>
                <a:ea typeface="Ubuntu"/>
                <a:cs typeface="Ubuntu"/>
                <a:sym typeface="Ubuntu"/>
              </a:defRPr>
            </a:lvl1pPr>
            <a:lvl2pPr lvl="1">
              <a:spcBef>
                <a:spcPts val="0"/>
              </a:spcBef>
              <a:spcAft>
                <a:spcPts val="0"/>
              </a:spcAft>
              <a:buNone/>
              <a:defRPr>
                <a:solidFill>
                  <a:srgbClr val="434343"/>
                </a:solidFill>
                <a:latin typeface="Arvo"/>
                <a:ea typeface="Arvo"/>
                <a:cs typeface="Arvo"/>
                <a:sym typeface="Arvo"/>
              </a:defRPr>
            </a:lvl2pPr>
            <a:lvl3pPr lvl="2">
              <a:spcBef>
                <a:spcPts val="0"/>
              </a:spcBef>
              <a:spcAft>
                <a:spcPts val="0"/>
              </a:spcAft>
              <a:buNone/>
              <a:defRPr>
                <a:solidFill>
                  <a:srgbClr val="434343"/>
                </a:solidFill>
                <a:latin typeface="Arvo"/>
                <a:ea typeface="Arvo"/>
                <a:cs typeface="Arvo"/>
                <a:sym typeface="Arvo"/>
              </a:defRPr>
            </a:lvl3pPr>
            <a:lvl4pPr lvl="3">
              <a:spcBef>
                <a:spcPts val="0"/>
              </a:spcBef>
              <a:spcAft>
                <a:spcPts val="0"/>
              </a:spcAft>
              <a:buNone/>
              <a:defRPr>
                <a:solidFill>
                  <a:srgbClr val="434343"/>
                </a:solidFill>
                <a:latin typeface="Arvo"/>
                <a:ea typeface="Arvo"/>
                <a:cs typeface="Arvo"/>
                <a:sym typeface="Arvo"/>
              </a:defRPr>
            </a:lvl4pPr>
            <a:lvl5pPr lvl="4">
              <a:spcBef>
                <a:spcPts val="0"/>
              </a:spcBef>
              <a:spcAft>
                <a:spcPts val="0"/>
              </a:spcAft>
              <a:buNone/>
              <a:defRPr>
                <a:solidFill>
                  <a:srgbClr val="434343"/>
                </a:solidFill>
                <a:latin typeface="Arvo"/>
                <a:ea typeface="Arvo"/>
                <a:cs typeface="Arvo"/>
                <a:sym typeface="Arvo"/>
              </a:defRPr>
            </a:lvl5pPr>
            <a:lvl6pPr lvl="5">
              <a:spcBef>
                <a:spcPts val="0"/>
              </a:spcBef>
              <a:spcAft>
                <a:spcPts val="0"/>
              </a:spcAft>
              <a:buNone/>
              <a:defRPr>
                <a:solidFill>
                  <a:srgbClr val="434343"/>
                </a:solidFill>
                <a:latin typeface="Arvo"/>
                <a:ea typeface="Arvo"/>
                <a:cs typeface="Arvo"/>
                <a:sym typeface="Arvo"/>
              </a:defRPr>
            </a:lvl6pPr>
            <a:lvl7pPr lvl="6">
              <a:spcBef>
                <a:spcPts val="0"/>
              </a:spcBef>
              <a:spcAft>
                <a:spcPts val="0"/>
              </a:spcAft>
              <a:buNone/>
              <a:defRPr>
                <a:solidFill>
                  <a:srgbClr val="434343"/>
                </a:solidFill>
                <a:latin typeface="Arvo"/>
                <a:ea typeface="Arvo"/>
                <a:cs typeface="Arvo"/>
                <a:sym typeface="Arvo"/>
              </a:defRPr>
            </a:lvl7pPr>
            <a:lvl8pPr lvl="7">
              <a:spcBef>
                <a:spcPts val="0"/>
              </a:spcBef>
              <a:spcAft>
                <a:spcPts val="0"/>
              </a:spcAft>
              <a:buNone/>
              <a:defRPr>
                <a:solidFill>
                  <a:srgbClr val="434343"/>
                </a:solidFill>
                <a:latin typeface="Arvo"/>
                <a:ea typeface="Arvo"/>
                <a:cs typeface="Arvo"/>
                <a:sym typeface="Arvo"/>
              </a:defRPr>
            </a:lvl8pPr>
            <a:lvl9pPr lvl="8">
              <a:spcBef>
                <a:spcPts val="0"/>
              </a:spcBef>
              <a:spcAft>
                <a:spcPts val="0"/>
              </a:spcAft>
              <a:buNone/>
              <a:defRPr>
                <a:solidFill>
                  <a:srgbClr val="434343"/>
                </a:solidFill>
                <a:latin typeface="Arvo"/>
                <a:ea typeface="Arvo"/>
                <a:cs typeface="Arvo"/>
                <a:sym typeface="Arvo"/>
              </a:defRPr>
            </a:lvl9pPr>
          </a:lstStyle>
          <a:p>
            <a:endParaRPr/>
          </a:p>
        </p:txBody>
      </p:sp>
      <p:sp>
        <p:nvSpPr>
          <p:cNvPr id="91" name="Google Shape;91;p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grpSp>
        <p:nvGrpSpPr>
          <p:cNvPr id="92" name="Google Shape;92;p4"/>
          <p:cNvGrpSpPr/>
          <p:nvPr/>
        </p:nvGrpSpPr>
        <p:grpSpPr>
          <a:xfrm>
            <a:off x="-195276" y="-20438"/>
            <a:ext cx="9473124" cy="5184383"/>
            <a:chOff x="4075100" y="2193925"/>
            <a:chExt cx="2752375" cy="1506300"/>
          </a:xfrm>
        </p:grpSpPr>
        <p:sp>
          <p:nvSpPr>
            <p:cNvPr id="93" name="Google Shape;93;p4"/>
            <p:cNvSpPr/>
            <p:nvPr/>
          </p:nvSpPr>
          <p:spPr>
            <a:xfrm>
              <a:off x="6400250" y="3184500"/>
              <a:ext cx="427225" cy="515650"/>
            </a:xfrm>
            <a:custGeom>
              <a:avLst/>
              <a:gdLst/>
              <a:ahLst/>
              <a:cxnLst/>
              <a:rect l="l" t="t" r="r" b="b"/>
              <a:pathLst>
                <a:path w="17089" h="20626" extrusionOk="0">
                  <a:moveTo>
                    <a:pt x="16864" y="1"/>
                  </a:moveTo>
                  <a:cubicBezTo>
                    <a:pt x="16819" y="1"/>
                    <a:pt x="16775" y="24"/>
                    <a:pt x="16732" y="70"/>
                  </a:cubicBezTo>
                  <a:lnTo>
                    <a:pt x="1069" y="15734"/>
                  </a:lnTo>
                  <a:cubicBezTo>
                    <a:pt x="1" y="16887"/>
                    <a:pt x="1" y="18667"/>
                    <a:pt x="1069" y="19735"/>
                  </a:cubicBezTo>
                  <a:cubicBezTo>
                    <a:pt x="1603" y="20269"/>
                    <a:pt x="2315" y="20625"/>
                    <a:pt x="3112" y="20625"/>
                  </a:cubicBezTo>
                  <a:cubicBezTo>
                    <a:pt x="3824" y="20625"/>
                    <a:pt x="4536" y="20269"/>
                    <a:pt x="5070" y="19735"/>
                  </a:cubicBezTo>
                  <a:lnTo>
                    <a:pt x="16996" y="7902"/>
                  </a:lnTo>
                  <a:cubicBezTo>
                    <a:pt x="17088" y="7810"/>
                    <a:pt x="17088" y="7724"/>
                    <a:pt x="16996" y="7632"/>
                  </a:cubicBezTo>
                  <a:cubicBezTo>
                    <a:pt x="16953" y="7589"/>
                    <a:pt x="16908" y="7567"/>
                    <a:pt x="16864" y="7567"/>
                  </a:cubicBezTo>
                  <a:cubicBezTo>
                    <a:pt x="16819" y="7567"/>
                    <a:pt x="16775" y="7589"/>
                    <a:pt x="16732" y="7632"/>
                  </a:cubicBezTo>
                  <a:lnTo>
                    <a:pt x="4892" y="19472"/>
                  </a:lnTo>
                  <a:cubicBezTo>
                    <a:pt x="4358" y="20006"/>
                    <a:pt x="3738" y="20269"/>
                    <a:pt x="3112" y="20269"/>
                  </a:cubicBezTo>
                  <a:cubicBezTo>
                    <a:pt x="2400" y="20269"/>
                    <a:pt x="1781" y="20006"/>
                    <a:pt x="1332" y="19472"/>
                  </a:cubicBezTo>
                  <a:cubicBezTo>
                    <a:pt x="357" y="18582"/>
                    <a:pt x="357" y="16980"/>
                    <a:pt x="1332" y="15997"/>
                  </a:cubicBezTo>
                  <a:lnTo>
                    <a:pt x="16996" y="334"/>
                  </a:lnTo>
                  <a:cubicBezTo>
                    <a:pt x="17088" y="248"/>
                    <a:pt x="17088" y="156"/>
                    <a:pt x="16996" y="70"/>
                  </a:cubicBezTo>
                  <a:cubicBezTo>
                    <a:pt x="16953" y="24"/>
                    <a:pt x="16908" y="1"/>
                    <a:pt x="16864"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6529300" y="3204050"/>
              <a:ext cx="120175" cy="120175"/>
            </a:xfrm>
            <a:custGeom>
              <a:avLst/>
              <a:gdLst/>
              <a:ahLst/>
              <a:cxnLst/>
              <a:rect l="l" t="t" r="r" b="b"/>
              <a:pathLst>
                <a:path w="4807" h="4807" extrusionOk="0">
                  <a:moveTo>
                    <a:pt x="2400" y="0"/>
                  </a:moveTo>
                  <a:cubicBezTo>
                    <a:pt x="1068" y="0"/>
                    <a:pt x="0" y="1154"/>
                    <a:pt x="0" y="2400"/>
                  </a:cubicBezTo>
                  <a:cubicBezTo>
                    <a:pt x="0" y="3738"/>
                    <a:pt x="1068" y="4806"/>
                    <a:pt x="2400" y="4806"/>
                  </a:cubicBezTo>
                  <a:cubicBezTo>
                    <a:pt x="3738" y="4806"/>
                    <a:pt x="4806" y="3738"/>
                    <a:pt x="4806" y="2400"/>
                  </a:cubicBezTo>
                  <a:cubicBezTo>
                    <a:pt x="4806" y="2314"/>
                    <a:pt x="4714" y="2222"/>
                    <a:pt x="4628" y="2222"/>
                  </a:cubicBezTo>
                  <a:cubicBezTo>
                    <a:pt x="4536" y="2222"/>
                    <a:pt x="4450" y="2314"/>
                    <a:pt x="4450" y="2400"/>
                  </a:cubicBezTo>
                  <a:cubicBezTo>
                    <a:pt x="4450" y="3560"/>
                    <a:pt x="3560" y="4450"/>
                    <a:pt x="2400" y="4450"/>
                  </a:cubicBezTo>
                  <a:cubicBezTo>
                    <a:pt x="1332" y="4450"/>
                    <a:pt x="356" y="3560"/>
                    <a:pt x="356" y="2400"/>
                  </a:cubicBezTo>
                  <a:cubicBezTo>
                    <a:pt x="356" y="1332"/>
                    <a:pt x="1332" y="356"/>
                    <a:pt x="2400" y="356"/>
                  </a:cubicBezTo>
                  <a:cubicBezTo>
                    <a:pt x="2492" y="356"/>
                    <a:pt x="2578" y="356"/>
                    <a:pt x="2578" y="178"/>
                  </a:cubicBezTo>
                  <a:cubicBezTo>
                    <a:pt x="2578" y="86"/>
                    <a:pt x="2492" y="0"/>
                    <a:pt x="2400"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6678275" y="2975375"/>
              <a:ext cx="149200" cy="188650"/>
            </a:xfrm>
            <a:custGeom>
              <a:avLst/>
              <a:gdLst/>
              <a:ahLst/>
              <a:cxnLst/>
              <a:rect l="l" t="t" r="r" b="b"/>
              <a:pathLst>
                <a:path w="5968" h="7546" extrusionOk="0">
                  <a:moveTo>
                    <a:pt x="5743" y="0"/>
                  </a:moveTo>
                  <a:cubicBezTo>
                    <a:pt x="5698" y="0"/>
                    <a:pt x="5654" y="23"/>
                    <a:pt x="5611" y="70"/>
                  </a:cubicBezTo>
                  <a:lnTo>
                    <a:pt x="357" y="5317"/>
                  </a:lnTo>
                  <a:cubicBezTo>
                    <a:pt x="93" y="5495"/>
                    <a:pt x="1" y="5851"/>
                    <a:pt x="1" y="6207"/>
                  </a:cubicBezTo>
                  <a:cubicBezTo>
                    <a:pt x="1" y="6563"/>
                    <a:pt x="93" y="6919"/>
                    <a:pt x="357" y="7097"/>
                  </a:cubicBezTo>
                  <a:cubicBezTo>
                    <a:pt x="627" y="7367"/>
                    <a:pt x="983" y="7545"/>
                    <a:pt x="1247" y="7545"/>
                  </a:cubicBezTo>
                  <a:cubicBezTo>
                    <a:pt x="1603" y="7545"/>
                    <a:pt x="1959" y="7367"/>
                    <a:pt x="2229" y="7097"/>
                  </a:cubicBezTo>
                  <a:lnTo>
                    <a:pt x="5875" y="3451"/>
                  </a:lnTo>
                  <a:cubicBezTo>
                    <a:pt x="5967" y="3451"/>
                    <a:pt x="5967" y="3273"/>
                    <a:pt x="5875" y="3273"/>
                  </a:cubicBezTo>
                  <a:cubicBezTo>
                    <a:pt x="5832" y="3227"/>
                    <a:pt x="5787" y="3204"/>
                    <a:pt x="5743" y="3204"/>
                  </a:cubicBezTo>
                  <a:cubicBezTo>
                    <a:pt x="5698" y="3204"/>
                    <a:pt x="5654" y="3227"/>
                    <a:pt x="5611" y="3273"/>
                  </a:cubicBezTo>
                  <a:lnTo>
                    <a:pt x="1959" y="6919"/>
                  </a:lnTo>
                  <a:cubicBezTo>
                    <a:pt x="1781" y="7097"/>
                    <a:pt x="1537" y="7186"/>
                    <a:pt x="1293" y="7186"/>
                  </a:cubicBezTo>
                  <a:cubicBezTo>
                    <a:pt x="1049" y="7186"/>
                    <a:pt x="805" y="7097"/>
                    <a:pt x="627" y="6919"/>
                  </a:cubicBezTo>
                  <a:cubicBezTo>
                    <a:pt x="271" y="6477"/>
                    <a:pt x="271" y="5943"/>
                    <a:pt x="627" y="5495"/>
                  </a:cubicBezTo>
                  <a:lnTo>
                    <a:pt x="5875" y="333"/>
                  </a:lnTo>
                  <a:cubicBezTo>
                    <a:pt x="5967" y="248"/>
                    <a:pt x="5967" y="155"/>
                    <a:pt x="5875" y="70"/>
                  </a:cubicBezTo>
                  <a:cubicBezTo>
                    <a:pt x="5832" y="23"/>
                    <a:pt x="5787" y="0"/>
                    <a:pt x="5743"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4139725" y="2303425"/>
              <a:ext cx="507300" cy="464550"/>
            </a:xfrm>
            <a:custGeom>
              <a:avLst/>
              <a:gdLst/>
              <a:ahLst/>
              <a:cxnLst/>
              <a:rect l="l" t="t" r="r" b="b"/>
              <a:pathLst>
                <a:path w="20292" h="18582" extrusionOk="0">
                  <a:moveTo>
                    <a:pt x="20067" y="1"/>
                  </a:moveTo>
                  <a:cubicBezTo>
                    <a:pt x="20023" y="1"/>
                    <a:pt x="19978" y="24"/>
                    <a:pt x="19936" y="70"/>
                  </a:cubicBezTo>
                  <a:lnTo>
                    <a:pt x="2136" y="17870"/>
                  </a:lnTo>
                  <a:cubicBezTo>
                    <a:pt x="1958" y="18090"/>
                    <a:pt x="1713" y="18201"/>
                    <a:pt x="1467" y="18201"/>
                  </a:cubicBezTo>
                  <a:cubicBezTo>
                    <a:pt x="1221" y="18201"/>
                    <a:pt x="976" y="18090"/>
                    <a:pt x="798" y="17870"/>
                  </a:cubicBezTo>
                  <a:cubicBezTo>
                    <a:pt x="356" y="17514"/>
                    <a:pt x="356" y="16980"/>
                    <a:pt x="798" y="16531"/>
                  </a:cubicBezTo>
                  <a:lnTo>
                    <a:pt x="8010" y="9326"/>
                  </a:lnTo>
                  <a:lnTo>
                    <a:pt x="8010" y="9148"/>
                  </a:lnTo>
                  <a:cubicBezTo>
                    <a:pt x="7964" y="9102"/>
                    <a:pt x="7919" y="9079"/>
                    <a:pt x="7875" y="9079"/>
                  </a:cubicBezTo>
                  <a:cubicBezTo>
                    <a:pt x="7830" y="9079"/>
                    <a:pt x="7786" y="9102"/>
                    <a:pt x="7740" y="9148"/>
                  </a:cubicBezTo>
                  <a:lnTo>
                    <a:pt x="534" y="16353"/>
                  </a:lnTo>
                  <a:cubicBezTo>
                    <a:pt x="0" y="16802"/>
                    <a:pt x="0" y="17692"/>
                    <a:pt x="534" y="18133"/>
                  </a:cubicBezTo>
                  <a:cubicBezTo>
                    <a:pt x="798" y="18404"/>
                    <a:pt x="1068" y="18582"/>
                    <a:pt x="1424" y="18582"/>
                  </a:cubicBezTo>
                  <a:cubicBezTo>
                    <a:pt x="1780" y="18582"/>
                    <a:pt x="2136" y="18404"/>
                    <a:pt x="2400" y="18133"/>
                  </a:cubicBezTo>
                  <a:lnTo>
                    <a:pt x="20199" y="334"/>
                  </a:lnTo>
                  <a:cubicBezTo>
                    <a:pt x="20292" y="248"/>
                    <a:pt x="20292" y="156"/>
                    <a:pt x="20199" y="70"/>
                  </a:cubicBezTo>
                  <a:cubicBezTo>
                    <a:pt x="20156" y="24"/>
                    <a:pt x="20112" y="1"/>
                    <a:pt x="20067"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6062075" y="3332475"/>
              <a:ext cx="371475" cy="367750"/>
            </a:xfrm>
            <a:custGeom>
              <a:avLst/>
              <a:gdLst/>
              <a:ahLst/>
              <a:cxnLst/>
              <a:rect l="l" t="t" r="r" b="b"/>
              <a:pathLst>
                <a:path w="14859" h="14710" extrusionOk="0">
                  <a:moveTo>
                    <a:pt x="13926" y="0"/>
                  </a:moveTo>
                  <a:cubicBezTo>
                    <a:pt x="13727" y="0"/>
                    <a:pt x="13528" y="68"/>
                    <a:pt x="13350" y="203"/>
                  </a:cubicBezTo>
                  <a:lnTo>
                    <a:pt x="263" y="13282"/>
                  </a:lnTo>
                  <a:cubicBezTo>
                    <a:pt x="0" y="13638"/>
                    <a:pt x="0" y="14087"/>
                    <a:pt x="263" y="14443"/>
                  </a:cubicBezTo>
                  <a:cubicBezTo>
                    <a:pt x="441" y="14621"/>
                    <a:pt x="664" y="14710"/>
                    <a:pt x="876" y="14710"/>
                  </a:cubicBezTo>
                  <a:cubicBezTo>
                    <a:pt x="1088" y="14710"/>
                    <a:pt x="1289" y="14621"/>
                    <a:pt x="1424" y="14443"/>
                  </a:cubicBezTo>
                  <a:lnTo>
                    <a:pt x="14503" y="1357"/>
                  </a:lnTo>
                  <a:cubicBezTo>
                    <a:pt x="14859" y="1093"/>
                    <a:pt x="14859" y="559"/>
                    <a:pt x="14503" y="203"/>
                  </a:cubicBezTo>
                  <a:cubicBezTo>
                    <a:pt x="14325" y="68"/>
                    <a:pt x="14126" y="0"/>
                    <a:pt x="13926"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6471450" y="3577825"/>
              <a:ext cx="57875" cy="53425"/>
            </a:xfrm>
            <a:custGeom>
              <a:avLst/>
              <a:gdLst/>
              <a:ahLst/>
              <a:cxnLst/>
              <a:rect l="l" t="t" r="r" b="b"/>
              <a:pathLst>
                <a:path w="2315" h="2137" extrusionOk="0">
                  <a:moveTo>
                    <a:pt x="1154" y="357"/>
                  </a:moveTo>
                  <a:cubicBezTo>
                    <a:pt x="1332" y="357"/>
                    <a:pt x="1510" y="442"/>
                    <a:pt x="1688" y="620"/>
                  </a:cubicBezTo>
                  <a:cubicBezTo>
                    <a:pt x="1780" y="713"/>
                    <a:pt x="1866" y="891"/>
                    <a:pt x="1866" y="1069"/>
                  </a:cubicBezTo>
                  <a:cubicBezTo>
                    <a:pt x="1866" y="1247"/>
                    <a:pt x="1780" y="1425"/>
                    <a:pt x="1688" y="1603"/>
                  </a:cubicBezTo>
                  <a:cubicBezTo>
                    <a:pt x="1510" y="1688"/>
                    <a:pt x="1332" y="1781"/>
                    <a:pt x="1154" y="1781"/>
                  </a:cubicBezTo>
                  <a:cubicBezTo>
                    <a:pt x="976" y="1781"/>
                    <a:pt x="798" y="1688"/>
                    <a:pt x="712" y="1603"/>
                  </a:cubicBezTo>
                  <a:cubicBezTo>
                    <a:pt x="534" y="1425"/>
                    <a:pt x="442" y="1247"/>
                    <a:pt x="442" y="1069"/>
                  </a:cubicBezTo>
                  <a:cubicBezTo>
                    <a:pt x="442" y="891"/>
                    <a:pt x="534" y="713"/>
                    <a:pt x="712" y="620"/>
                  </a:cubicBezTo>
                  <a:cubicBezTo>
                    <a:pt x="798" y="442"/>
                    <a:pt x="976" y="357"/>
                    <a:pt x="1154" y="357"/>
                  </a:cubicBezTo>
                  <a:close/>
                  <a:moveTo>
                    <a:pt x="1154" y="1"/>
                  </a:moveTo>
                  <a:cubicBezTo>
                    <a:pt x="890" y="1"/>
                    <a:pt x="620" y="179"/>
                    <a:pt x="442" y="357"/>
                  </a:cubicBezTo>
                  <a:cubicBezTo>
                    <a:pt x="0" y="713"/>
                    <a:pt x="0" y="1425"/>
                    <a:pt x="442" y="1781"/>
                  </a:cubicBezTo>
                  <a:cubicBezTo>
                    <a:pt x="620" y="2044"/>
                    <a:pt x="890" y="2137"/>
                    <a:pt x="1154" y="2137"/>
                  </a:cubicBezTo>
                  <a:cubicBezTo>
                    <a:pt x="1424" y="2137"/>
                    <a:pt x="1688" y="2044"/>
                    <a:pt x="1958" y="1781"/>
                  </a:cubicBezTo>
                  <a:cubicBezTo>
                    <a:pt x="2314" y="1425"/>
                    <a:pt x="2314" y="713"/>
                    <a:pt x="1958" y="357"/>
                  </a:cubicBezTo>
                  <a:cubicBezTo>
                    <a:pt x="1688" y="179"/>
                    <a:pt x="1424" y="1"/>
                    <a:pt x="1154"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6538200" y="3511575"/>
              <a:ext cx="55550" cy="52925"/>
            </a:xfrm>
            <a:custGeom>
              <a:avLst/>
              <a:gdLst/>
              <a:ahLst/>
              <a:cxnLst/>
              <a:rect l="l" t="t" r="r" b="b"/>
              <a:pathLst>
                <a:path w="2222" h="2117" extrusionOk="0">
                  <a:moveTo>
                    <a:pt x="1154" y="337"/>
                  </a:moveTo>
                  <a:cubicBezTo>
                    <a:pt x="1332" y="337"/>
                    <a:pt x="1510" y="422"/>
                    <a:pt x="1688" y="515"/>
                  </a:cubicBezTo>
                  <a:cubicBezTo>
                    <a:pt x="1780" y="693"/>
                    <a:pt x="1866" y="871"/>
                    <a:pt x="1866" y="1049"/>
                  </a:cubicBezTo>
                  <a:cubicBezTo>
                    <a:pt x="1866" y="1227"/>
                    <a:pt x="1780" y="1405"/>
                    <a:pt x="1688" y="1583"/>
                  </a:cubicBezTo>
                  <a:cubicBezTo>
                    <a:pt x="1556" y="1715"/>
                    <a:pt x="1378" y="1780"/>
                    <a:pt x="1200" y="1780"/>
                  </a:cubicBezTo>
                  <a:cubicBezTo>
                    <a:pt x="1022" y="1780"/>
                    <a:pt x="844" y="1715"/>
                    <a:pt x="712" y="1583"/>
                  </a:cubicBezTo>
                  <a:cubicBezTo>
                    <a:pt x="534" y="1405"/>
                    <a:pt x="534" y="1227"/>
                    <a:pt x="534" y="1049"/>
                  </a:cubicBezTo>
                  <a:cubicBezTo>
                    <a:pt x="534" y="871"/>
                    <a:pt x="534" y="693"/>
                    <a:pt x="712" y="515"/>
                  </a:cubicBezTo>
                  <a:cubicBezTo>
                    <a:pt x="798" y="422"/>
                    <a:pt x="976" y="337"/>
                    <a:pt x="1154" y="337"/>
                  </a:cubicBezTo>
                  <a:close/>
                  <a:moveTo>
                    <a:pt x="1200" y="0"/>
                  </a:moveTo>
                  <a:cubicBezTo>
                    <a:pt x="933" y="0"/>
                    <a:pt x="666" y="113"/>
                    <a:pt x="442" y="337"/>
                  </a:cubicBezTo>
                  <a:cubicBezTo>
                    <a:pt x="0" y="693"/>
                    <a:pt x="0" y="1405"/>
                    <a:pt x="442" y="1761"/>
                  </a:cubicBezTo>
                  <a:cubicBezTo>
                    <a:pt x="620" y="2024"/>
                    <a:pt x="890" y="2117"/>
                    <a:pt x="1154" y="2117"/>
                  </a:cubicBezTo>
                  <a:cubicBezTo>
                    <a:pt x="1424" y="2117"/>
                    <a:pt x="1688" y="2024"/>
                    <a:pt x="1958" y="1761"/>
                  </a:cubicBezTo>
                  <a:cubicBezTo>
                    <a:pt x="2136" y="1583"/>
                    <a:pt x="2222" y="1312"/>
                    <a:pt x="2222" y="1049"/>
                  </a:cubicBezTo>
                  <a:cubicBezTo>
                    <a:pt x="2222" y="778"/>
                    <a:pt x="2136" y="515"/>
                    <a:pt x="1958" y="337"/>
                  </a:cubicBezTo>
                  <a:cubicBezTo>
                    <a:pt x="1734" y="113"/>
                    <a:pt x="1467" y="0"/>
                    <a:pt x="1200"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6607075" y="3444825"/>
              <a:ext cx="55750" cy="52925"/>
            </a:xfrm>
            <a:custGeom>
              <a:avLst/>
              <a:gdLst/>
              <a:ahLst/>
              <a:cxnLst/>
              <a:rect l="l" t="t" r="r" b="b"/>
              <a:pathLst>
                <a:path w="2230" h="2117" extrusionOk="0">
                  <a:moveTo>
                    <a:pt x="1161" y="337"/>
                  </a:moveTo>
                  <a:cubicBezTo>
                    <a:pt x="1339" y="337"/>
                    <a:pt x="1517" y="422"/>
                    <a:pt x="1603" y="515"/>
                  </a:cubicBezTo>
                  <a:cubicBezTo>
                    <a:pt x="1873" y="778"/>
                    <a:pt x="1873" y="1227"/>
                    <a:pt x="1603" y="1490"/>
                  </a:cubicBezTo>
                  <a:cubicBezTo>
                    <a:pt x="1517" y="1668"/>
                    <a:pt x="1339" y="1761"/>
                    <a:pt x="1161" y="1761"/>
                  </a:cubicBezTo>
                  <a:cubicBezTo>
                    <a:pt x="891" y="1761"/>
                    <a:pt x="713" y="1668"/>
                    <a:pt x="627" y="1490"/>
                  </a:cubicBezTo>
                  <a:cubicBezTo>
                    <a:pt x="357" y="1227"/>
                    <a:pt x="357" y="778"/>
                    <a:pt x="627" y="515"/>
                  </a:cubicBezTo>
                  <a:cubicBezTo>
                    <a:pt x="713" y="422"/>
                    <a:pt x="891" y="337"/>
                    <a:pt x="1161" y="337"/>
                  </a:cubicBezTo>
                  <a:close/>
                  <a:moveTo>
                    <a:pt x="1115" y="1"/>
                  </a:moveTo>
                  <a:cubicBezTo>
                    <a:pt x="848" y="1"/>
                    <a:pt x="581" y="113"/>
                    <a:pt x="357" y="337"/>
                  </a:cubicBezTo>
                  <a:cubicBezTo>
                    <a:pt x="1" y="693"/>
                    <a:pt x="1" y="1405"/>
                    <a:pt x="357" y="1761"/>
                  </a:cubicBezTo>
                  <a:cubicBezTo>
                    <a:pt x="535" y="2024"/>
                    <a:pt x="805" y="2117"/>
                    <a:pt x="1161" y="2117"/>
                  </a:cubicBezTo>
                  <a:cubicBezTo>
                    <a:pt x="1425" y="2117"/>
                    <a:pt x="1695" y="2024"/>
                    <a:pt x="1873" y="1761"/>
                  </a:cubicBezTo>
                  <a:cubicBezTo>
                    <a:pt x="2229" y="1405"/>
                    <a:pt x="2229" y="693"/>
                    <a:pt x="1873" y="337"/>
                  </a:cubicBezTo>
                  <a:cubicBezTo>
                    <a:pt x="1649" y="113"/>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6673825" y="3377500"/>
              <a:ext cx="57875" cy="53500"/>
            </a:xfrm>
            <a:custGeom>
              <a:avLst/>
              <a:gdLst/>
              <a:ahLst/>
              <a:cxnLst/>
              <a:rect l="l" t="t" r="r" b="b"/>
              <a:pathLst>
                <a:path w="2315" h="2140" extrusionOk="0">
                  <a:moveTo>
                    <a:pt x="1161" y="360"/>
                  </a:moveTo>
                  <a:cubicBezTo>
                    <a:pt x="1339" y="360"/>
                    <a:pt x="1517" y="445"/>
                    <a:pt x="1603" y="538"/>
                  </a:cubicBezTo>
                  <a:cubicBezTo>
                    <a:pt x="1873" y="801"/>
                    <a:pt x="1873" y="1250"/>
                    <a:pt x="1603" y="1513"/>
                  </a:cubicBezTo>
                  <a:cubicBezTo>
                    <a:pt x="1517" y="1691"/>
                    <a:pt x="1339" y="1784"/>
                    <a:pt x="1161" y="1784"/>
                  </a:cubicBezTo>
                  <a:cubicBezTo>
                    <a:pt x="983" y="1784"/>
                    <a:pt x="805" y="1691"/>
                    <a:pt x="627" y="1513"/>
                  </a:cubicBezTo>
                  <a:cubicBezTo>
                    <a:pt x="535" y="1428"/>
                    <a:pt x="449" y="1250"/>
                    <a:pt x="449" y="1072"/>
                  </a:cubicBezTo>
                  <a:cubicBezTo>
                    <a:pt x="449" y="894"/>
                    <a:pt x="535" y="716"/>
                    <a:pt x="627" y="538"/>
                  </a:cubicBezTo>
                  <a:cubicBezTo>
                    <a:pt x="805" y="445"/>
                    <a:pt x="983" y="360"/>
                    <a:pt x="1161" y="360"/>
                  </a:cubicBezTo>
                  <a:close/>
                  <a:moveTo>
                    <a:pt x="1115" y="1"/>
                  </a:moveTo>
                  <a:cubicBezTo>
                    <a:pt x="848" y="1"/>
                    <a:pt x="581" y="90"/>
                    <a:pt x="357" y="268"/>
                  </a:cubicBezTo>
                  <a:cubicBezTo>
                    <a:pt x="1" y="716"/>
                    <a:pt x="1" y="1428"/>
                    <a:pt x="357" y="1784"/>
                  </a:cubicBezTo>
                  <a:cubicBezTo>
                    <a:pt x="535" y="1962"/>
                    <a:pt x="805" y="2140"/>
                    <a:pt x="1161" y="2140"/>
                  </a:cubicBezTo>
                  <a:cubicBezTo>
                    <a:pt x="1425" y="2140"/>
                    <a:pt x="1695" y="1962"/>
                    <a:pt x="1873" y="1784"/>
                  </a:cubicBezTo>
                  <a:cubicBezTo>
                    <a:pt x="2315" y="1428"/>
                    <a:pt x="2315" y="716"/>
                    <a:pt x="1873" y="268"/>
                  </a:cubicBezTo>
                  <a:cubicBezTo>
                    <a:pt x="1649" y="90"/>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6429075" y="3119500"/>
              <a:ext cx="80125" cy="80125"/>
            </a:xfrm>
            <a:custGeom>
              <a:avLst/>
              <a:gdLst/>
              <a:ahLst/>
              <a:cxnLst/>
              <a:rect l="l" t="t" r="r" b="b"/>
              <a:pathLst>
                <a:path w="3205" h="3205" extrusionOk="0">
                  <a:moveTo>
                    <a:pt x="1603" y="0"/>
                  </a:moveTo>
                  <a:cubicBezTo>
                    <a:pt x="806" y="0"/>
                    <a:pt x="1" y="712"/>
                    <a:pt x="1" y="1602"/>
                  </a:cubicBezTo>
                  <a:cubicBezTo>
                    <a:pt x="1" y="2492"/>
                    <a:pt x="806" y="3204"/>
                    <a:pt x="1603" y="3204"/>
                  </a:cubicBezTo>
                  <a:cubicBezTo>
                    <a:pt x="2493" y="3204"/>
                    <a:pt x="3205" y="2492"/>
                    <a:pt x="3205" y="1602"/>
                  </a:cubicBezTo>
                  <a:cubicBezTo>
                    <a:pt x="3205" y="712"/>
                    <a:pt x="2493" y="0"/>
                    <a:pt x="160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6518075" y="3072675"/>
              <a:ext cx="37950" cy="37950"/>
            </a:xfrm>
            <a:custGeom>
              <a:avLst/>
              <a:gdLst/>
              <a:ahLst/>
              <a:cxnLst/>
              <a:rect l="l" t="t" r="r" b="b"/>
              <a:pathLst>
                <a:path w="1518" h="1518" extrusionOk="0">
                  <a:moveTo>
                    <a:pt x="805" y="1"/>
                  </a:moveTo>
                  <a:cubicBezTo>
                    <a:pt x="357" y="1"/>
                    <a:pt x="1" y="357"/>
                    <a:pt x="1" y="713"/>
                  </a:cubicBezTo>
                  <a:cubicBezTo>
                    <a:pt x="1" y="1161"/>
                    <a:pt x="357" y="1517"/>
                    <a:pt x="805" y="1517"/>
                  </a:cubicBezTo>
                  <a:cubicBezTo>
                    <a:pt x="1161" y="1517"/>
                    <a:pt x="1517" y="1161"/>
                    <a:pt x="1517" y="713"/>
                  </a:cubicBezTo>
                  <a:cubicBezTo>
                    <a:pt x="1517" y="357"/>
                    <a:pt x="1161" y="1"/>
                    <a:pt x="80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4698100" y="2238425"/>
              <a:ext cx="80125" cy="80125"/>
            </a:xfrm>
            <a:custGeom>
              <a:avLst/>
              <a:gdLst/>
              <a:ahLst/>
              <a:cxnLst/>
              <a:rect l="l" t="t" r="r" b="b"/>
              <a:pathLst>
                <a:path w="3205" h="3205" extrusionOk="0">
                  <a:moveTo>
                    <a:pt x="1602" y="0"/>
                  </a:moveTo>
                  <a:cubicBezTo>
                    <a:pt x="712" y="0"/>
                    <a:pt x="0" y="712"/>
                    <a:pt x="0" y="1602"/>
                  </a:cubicBezTo>
                  <a:cubicBezTo>
                    <a:pt x="0" y="2492"/>
                    <a:pt x="712" y="3204"/>
                    <a:pt x="1602" y="3204"/>
                  </a:cubicBezTo>
                  <a:cubicBezTo>
                    <a:pt x="2492" y="3204"/>
                    <a:pt x="3204" y="2492"/>
                    <a:pt x="3204" y="1602"/>
                  </a:cubicBezTo>
                  <a:cubicBezTo>
                    <a:pt x="3204" y="712"/>
                    <a:pt x="2492" y="0"/>
                    <a:pt x="160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4787100" y="2193925"/>
              <a:ext cx="35600" cy="35625"/>
            </a:xfrm>
            <a:custGeom>
              <a:avLst/>
              <a:gdLst/>
              <a:ahLst/>
              <a:cxnLst/>
              <a:rect l="l" t="t" r="r" b="b"/>
              <a:pathLst>
                <a:path w="1424" h="1425" extrusionOk="0">
                  <a:moveTo>
                    <a:pt x="712" y="0"/>
                  </a:moveTo>
                  <a:cubicBezTo>
                    <a:pt x="356" y="0"/>
                    <a:pt x="0" y="264"/>
                    <a:pt x="0" y="712"/>
                  </a:cubicBezTo>
                  <a:cubicBezTo>
                    <a:pt x="0" y="1068"/>
                    <a:pt x="356" y="1424"/>
                    <a:pt x="712" y="1424"/>
                  </a:cubicBezTo>
                  <a:cubicBezTo>
                    <a:pt x="1161" y="1424"/>
                    <a:pt x="1424" y="1068"/>
                    <a:pt x="1424" y="712"/>
                  </a:cubicBezTo>
                  <a:cubicBezTo>
                    <a:pt x="1424" y="264"/>
                    <a:pt x="1161"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4277675" y="2200500"/>
              <a:ext cx="35625" cy="37950"/>
            </a:xfrm>
            <a:custGeom>
              <a:avLst/>
              <a:gdLst/>
              <a:ahLst/>
              <a:cxnLst/>
              <a:rect l="l" t="t" r="r" b="b"/>
              <a:pathLst>
                <a:path w="1425" h="1518" extrusionOk="0">
                  <a:moveTo>
                    <a:pt x="712" y="1"/>
                  </a:moveTo>
                  <a:cubicBezTo>
                    <a:pt x="356" y="1"/>
                    <a:pt x="0" y="357"/>
                    <a:pt x="0" y="805"/>
                  </a:cubicBezTo>
                  <a:cubicBezTo>
                    <a:pt x="0" y="1161"/>
                    <a:pt x="356" y="1517"/>
                    <a:pt x="712" y="1517"/>
                  </a:cubicBezTo>
                  <a:cubicBezTo>
                    <a:pt x="1154" y="1517"/>
                    <a:pt x="1424" y="1161"/>
                    <a:pt x="1424" y="805"/>
                  </a:cubicBezTo>
                  <a:cubicBezTo>
                    <a:pt x="1424" y="357"/>
                    <a:pt x="1154"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219825" y="2260675"/>
              <a:ext cx="35625" cy="35625"/>
            </a:xfrm>
            <a:custGeom>
              <a:avLst/>
              <a:gdLst/>
              <a:ahLst/>
              <a:cxnLst/>
              <a:rect l="l" t="t" r="r" b="b"/>
              <a:pathLst>
                <a:path w="1425" h="1425" extrusionOk="0">
                  <a:moveTo>
                    <a:pt x="712" y="0"/>
                  </a:moveTo>
                  <a:cubicBezTo>
                    <a:pt x="264" y="0"/>
                    <a:pt x="0" y="264"/>
                    <a:pt x="0" y="712"/>
                  </a:cubicBezTo>
                  <a:cubicBezTo>
                    <a:pt x="0" y="1154"/>
                    <a:pt x="264" y="1424"/>
                    <a:pt x="712" y="1424"/>
                  </a:cubicBezTo>
                  <a:cubicBezTo>
                    <a:pt x="1068" y="1424"/>
                    <a:pt x="1424" y="1154"/>
                    <a:pt x="1424" y="712"/>
                  </a:cubicBezTo>
                  <a:cubicBezTo>
                    <a:pt x="1424" y="264"/>
                    <a:pt x="1068"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4159650" y="2318525"/>
              <a:ext cx="37950" cy="37750"/>
            </a:xfrm>
            <a:custGeom>
              <a:avLst/>
              <a:gdLst/>
              <a:ahLst/>
              <a:cxnLst/>
              <a:rect l="l" t="t" r="r" b="b"/>
              <a:pathLst>
                <a:path w="1518" h="1510" extrusionOk="0">
                  <a:moveTo>
                    <a:pt x="713" y="0"/>
                  </a:moveTo>
                  <a:cubicBezTo>
                    <a:pt x="357" y="0"/>
                    <a:pt x="1" y="356"/>
                    <a:pt x="1" y="712"/>
                  </a:cubicBezTo>
                  <a:cubicBezTo>
                    <a:pt x="1" y="1154"/>
                    <a:pt x="357" y="1510"/>
                    <a:pt x="713" y="1510"/>
                  </a:cubicBezTo>
                  <a:cubicBezTo>
                    <a:pt x="1161" y="1510"/>
                    <a:pt x="1517" y="1154"/>
                    <a:pt x="1517" y="712"/>
                  </a:cubicBezTo>
                  <a:cubicBezTo>
                    <a:pt x="1517" y="356"/>
                    <a:pt x="1161"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4075100" y="2319050"/>
              <a:ext cx="324875" cy="324325"/>
            </a:xfrm>
            <a:custGeom>
              <a:avLst/>
              <a:gdLst/>
              <a:ahLst/>
              <a:cxnLst/>
              <a:rect l="l" t="t" r="r" b="b"/>
              <a:pathLst>
                <a:path w="12995" h="12973" extrusionOk="0">
                  <a:moveTo>
                    <a:pt x="12774" y="1"/>
                  </a:moveTo>
                  <a:cubicBezTo>
                    <a:pt x="12729" y="1"/>
                    <a:pt x="12685" y="22"/>
                    <a:pt x="12639" y="65"/>
                  </a:cubicBezTo>
                  <a:lnTo>
                    <a:pt x="93" y="12702"/>
                  </a:lnTo>
                  <a:cubicBezTo>
                    <a:pt x="1" y="12702"/>
                    <a:pt x="1" y="12880"/>
                    <a:pt x="93" y="12880"/>
                  </a:cubicBezTo>
                  <a:cubicBezTo>
                    <a:pt x="93" y="12973"/>
                    <a:pt x="93" y="12973"/>
                    <a:pt x="179" y="12973"/>
                  </a:cubicBezTo>
                  <a:cubicBezTo>
                    <a:pt x="271" y="12973"/>
                    <a:pt x="271" y="12973"/>
                    <a:pt x="271" y="12880"/>
                  </a:cubicBezTo>
                  <a:lnTo>
                    <a:pt x="12909" y="335"/>
                  </a:lnTo>
                  <a:cubicBezTo>
                    <a:pt x="12995" y="243"/>
                    <a:pt x="12995" y="157"/>
                    <a:pt x="12909" y="65"/>
                  </a:cubicBezTo>
                  <a:cubicBezTo>
                    <a:pt x="12863" y="22"/>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4233175" y="2209975"/>
              <a:ext cx="322550" cy="322150"/>
            </a:xfrm>
            <a:custGeom>
              <a:avLst/>
              <a:gdLst/>
              <a:ahLst/>
              <a:cxnLst/>
              <a:rect l="l" t="t" r="r" b="b"/>
              <a:pathLst>
                <a:path w="12902" h="12886" extrusionOk="0">
                  <a:moveTo>
                    <a:pt x="12770" y="1"/>
                  </a:moveTo>
                  <a:cubicBezTo>
                    <a:pt x="12725" y="1"/>
                    <a:pt x="12681" y="24"/>
                    <a:pt x="12638" y="70"/>
                  </a:cubicBezTo>
                  <a:lnTo>
                    <a:pt x="0" y="12615"/>
                  </a:lnTo>
                  <a:lnTo>
                    <a:pt x="0" y="12886"/>
                  </a:lnTo>
                  <a:lnTo>
                    <a:pt x="264" y="12886"/>
                  </a:lnTo>
                  <a:lnTo>
                    <a:pt x="12901" y="248"/>
                  </a:lnTo>
                  <a:lnTo>
                    <a:pt x="12901" y="70"/>
                  </a:lnTo>
                  <a:cubicBezTo>
                    <a:pt x="12859" y="24"/>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4"/>
          <p:cNvSpPr txBox="1">
            <a:spLocks noGrp="1"/>
          </p:cNvSpPr>
          <p:nvPr>
            <p:ph type="subTitle" idx="2"/>
          </p:nvPr>
        </p:nvSpPr>
        <p:spPr>
          <a:xfrm>
            <a:off x="1894475" y="3407593"/>
            <a:ext cx="2770200" cy="254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D9D9D9"/>
                </a:solidFill>
                <a:highlight>
                  <a:srgbClr val="FF4081"/>
                </a:highlight>
              </a:defRPr>
            </a:lvl1pPr>
            <a:lvl2pPr lvl="1" rtl="0">
              <a:spcBef>
                <a:spcPts val="0"/>
              </a:spcBef>
              <a:spcAft>
                <a:spcPts val="0"/>
              </a:spcAft>
              <a:buNone/>
              <a:defRPr>
                <a:solidFill>
                  <a:srgbClr val="D9D9D9"/>
                </a:solidFill>
                <a:highlight>
                  <a:srgbClr val="FF4081"/>
                </a:highlight>
              </a:defRPr>
            </a:lvl2pPr>
            <a:lvl3pPr lvl="2" rtl="0">
              <a:spcBef>
                <a:spcPts val="0"/>
              </a:spcBef>
              <a:spcAft>
                <a:spcPts val="0"/>
              </a:spcAft>
              <a:buNone/>
              <a:defRPr>
                <a:solidFill>
                  <a:srgbClr val="D9D9D9"/>
                </a:solidFill>
                <a:highlight>
                  <a:srgbClr val="FF4081"/>
                </a:highlight>
              </a:defRPr>
            </a:lvl3pPr>
            <a:lvl4pPr lvl="3" rtl="0">
              <a:spcBef>
                <a:spcPts val="0"/>
              </a:spcBef>
              <a:spcAft>
                <a:spcPts val="0"/>
              </a:spcAft>
              <a:buNone/>
              <a:defRPr>
                <a:solidFill>
                  <a:srgbClr val="D9D9D9"/>
                </a:solidFill>
                <a:highlight>
                  <a:srgbClr val="FF4081"/>
                </a:highlight>
              </a:defRPr>
            </a:lvl4pPr>
            <a:lvl5pPr lvl="4" rtl="0">
              <a:spcBef>
                <a:spcPts val="0"/>
              </a:spcBef>
              <a:spcAft>
                <a:spcPts val="0"/>
              </a:spcAft>
              <a:buNone/>
              <a:defRPr>
                <a:solidFill>
                  <a:srgbClr val="D9D9D9"/>
                </a:solidFill>
                <a:highlight>
                  <a:srgbClr val="FF4081"/>
                </a:highlight>
              </a:defRPr>
            </a:lvl5pPr>
            <a:lvl6pPr lvl="5" rtl="0">
              <a:spcBef>
                <a:spcPts val="0"/>
              </a:spcBef>
              <a:spcAft>
                <a:spcPts val="0"/>
              </a:spcAft>
              <a:buNone/>
              <a:defRPr>
                <a:solidFill>
                  <a:srgbClr val="D9D9D9"/>
                </a:solidFill>
                <a:highlight>
                  <a:srgbClr val="FF4081"/>
                </a:highlight>
              </a:defRPr>
            </a:lvl6pPr>
            <a:lvl7pPr lvl="6" rtl="0">
              <a:spcBef>
                <a:spcPts val="0"/>
              </a:spcBef>
              <a:spcAft>
                <a:spcPts val="0"/>
              </a:spcAft>
              <a:buNone/>
              <a:defRPr>
                <a:solidFill>
                  <a:srgbClr val="D9D9D9"/>
                </a:solidFill>
                <a:highlight>
                  <a:srgbClr val="FF4081"/>
                </a:highlight>
              </a:defRPr>
            </a:lvl7pPr>
            <a:lvl8pPr lvl="7" rtl="0">
              <a:spcBef>
                <a:spcPts val="0"/>
              </a:spcBef>
              <a:spcAft>
                <a:spcPts val="0"/>
              </a:spcAft>
              <a:buNone/>
              <a:defRPr>
                <a:solidFill>
                  <a:srgbClr val="D9D9D9"/>
                </a:solidFill>
                <a:highlight>
                  <a:srgbClr val="FF4081"/>
                </a:highlight>
              </a:defRPr>
            </a:lvl8pPr>
            <a:lvl9pPr lvl="8" rtl="0">
              <a:spcBef>
                <a:spcPts val="0"/>
              </a:spcBef>
              <a:spcAft>
                <a:spcPts val="0"/>
              </a:spcAft>
              <a:buNone/>
              <a:defRPr>
                <a:solidFill>
                  <a:srgbClr val="D9D9D9"/>
                </a:solidFill>
                <a:highlight>
                  <a:srgbClr val="FF4081"/>
                </a:highligh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lumns 1">
  <p:cSld name="CUSTOM_7">
    <p:bg>
      <p:bgPr>
        <a:solidFill>
          <a:srgbClr val="6D45BB"/>
        </a:solidFill>
        <a:effectLst/>
      </p:bgPr>
    </p:bg>
    <p:spTree>
      <p:nvGrpSpPr>
        <p:cNvPr id="1" name="Shape 112"/>
        <p:cNvGrpSpPr/>
        <p:nvPr/>
      </p:nvGrpSpPr>
      <p:grpSpPr>
        <a:xfrm>
          <a:off x="0" y="0"/>
          <a:ext cx="0" cy="0"/>
          <a:chOff x="0" y="0"/>
          <a:chExt cx="0" cy="0"/>
        </a:xfrm>
      </p:grpSpPr>
      <p:sp>
        <p:nvSpPr>
          <p:cNvPr id="113" name="Google Shape;113;p5"/>
          <p:cNvSpPr/>
          <p:nvPr/>
        </p:nvSpPr>
        <p:spPr>
          <a:xfrm>
            <a:off x="2380550" y="2708750"/>
            <a:ext cx="4336800" cy="1608000"/>
          </a:xfrm>
          <a:prstGeom prst="rect">
            <a:avLst/>
          </a:pr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1356050" y="1504725"/>
            <a:ext cx="1326900" cy="1695000"/>
          </a:xfrm>
          <a:prstGeom prst="rect">
            <a:avLst/>
          </a:pr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txBox="1">
            <a:spLocks noGrp="1"/>
          </p:cNvSpPr>
          <p:nvPr>
            <p:ph type="subTitle" idx="1"/>
          </p:nvPr>
        </p:nvSpPr>
        <p:spPr>
          <a:xfrm>
            <a:off x="2826925" y="435454"/>
            <a:ext cx="4899600" cy="1020000"/>
          </a:xfrm>
          <a:prstGeom prst="rect">
            <a:avLst/>
          </a:prstGeom>
        </p:spPr>
        <p:txBody>
          <a:bodyPr spcFirstLastPara="1" wrap="square" lIns="91425" tIns="91425" rIns="91425" bIns="91425" anchor="b" anchorCtr="0">
            <a:noAutofit/>
          </a:bodyPr>
          <a:lstStyle>
            <a:lvl1pPr lvl="0" rtl="0">
              <a:spcBef>
                <a:spcPts val="0"/>
              </a:spcBef>
              <a:spcAft>
                <a:spcPts val="0"/>
              </a:spcAft>
              <a:buNone/>
              <a:defRPr sz="3400" b="1">
                <a:solidFill>
                  <a:srgbClr val="FFFFFF"/>
                </a:solidFill>
                <a:latin typeface="Ubuntu"/>
                <a:ea typeface="Ubuntu"/>
                <a:cs typeface="Ubuntu"/>
                <a:sym typeface="Ubuntu"/>
              </a:defRPr>
            </a:lvl1pPr>
            <a:lvl2pPr lvl="1" rtl="0">
              <a:spcBef>
                <a:spcPts val="0"/>
              </a:spcBef>
              <a:spcAft>
                <a:spcPts val="0"/>
              </a:spcAft>
              <a:buNone/>
              <a:defRPr>
                <a:solidFill>
                  <a:srgbClr val="434343"/>
                </a:solidFill>
                <a:latin typeface="Arvo"/>
                <a:ea typeface="Arvo"/>
                <a:cs typeface="Arvo"/>
                <a:sym typeface="Arvo"/>
              </a:defRPr>
            </a:lvl2pPr>
            <a:lvl3pPr lvl="2" rtl="0">
              <a:spcBef>
                <a:spcPts val="0"/>
              </a:spcBef>
              <a:spcAft>
                <a:spcPts val="0"/>
              </a:spcAft>
              <a:buNone/>
              <a:defRPr>
                <a:solidFill>
                  <a:srgbClr val="434343"/>
                </a:solidFill>
                <a:latin typeface="Arvo"/>
                <a:ea typeface="Arvo"/>
                <a:cs typeface="Arvo"/>
                <a:sym typeface="Arvo"/>
              </a:defRPr>
            </a:lvl3pPr>
            <a:lvl4pPr lvl="3" rtl="0">
              <a:spcBef>
                <a:spcPts val="0"/>
              </a:spcBef>
              <a:spcAft>
                <a:spcPts val="0"/>
              </a:spcAft>
              <a:buNone/>
              <a:defRPr>
                <a:solidFill>
                  <a:srgbClr val="434343"/>
                </a:solidFill>
                <a:latin typeface="Arvo"/>
                <a:ea typeface="Arvo"/>
                <a:cs typeface="Arvo"/>
                <a:sym typeface="Arvo"/>
              </a:defRPr>
            </a:lvl4pPr>
            <a:lvl5pPr lvl="4" rtl="0">
              <a:spcBef>
                <a:spcPts val="0"/>
              </a:spcBef>
              <a:spcAft>
                <a:spcPts val="0"/>
              </a:spcAft>
              <a:buNone/>
              <a:defRPr>
                <a:solidFill>
                  <a:srgbClr val="434343"/>
                </a:solidFill>
                <a:latin typeface="Arvo"/>
                <a:ea typeface="Arvo"/>
                <a:cs typeface="Arvo"/>
                <a:sym typeface="Arvo"/>
              </a:defRPr>
            </a:lvl5pPr>
            <a:lvl6pPr lvl="5" rtl="0">
              <a:spcBef>
                <a:spcPts val="0"/>
              </a:spcBef>
              <a:spcAft>
                <a:spcPts val="0"/>
              </a:spcAft>
              <a:buNone/>
              <a:defRPr>
                <a:solidFill>
                  <a:srgbClr val="434343"/>
                </a:solidFill>
                <a:latin typeface="Arvo"/>
                <a:ea typeface="Arvo"/>
                <a:cs typeface="Arvo"/>
                <a:sym typeface="Arvo"/>
              </a:defRPr>
            </a:lvl6pPr>
            <a:lvl7pPr lvl="6" rtl="0">
              <a:spcBef>
                <a:spcPts val="0"/>
              </a:spcBef>
              <a:spcAft>
                <a:spcPts val="0"/>
              </a:spcAft>
              <a:buNone/>
              <a:defRPr>
                <a:solidFill>
                  <a:srgbClr val="434343"/>
                </a:solidFill>
                <a:latin typeface="Arvo"/>
                <a:ea typeface="Arvo"/>
                <a:cs typeface="Arvo"/>
                <a:sym typeface="Arvo"/>
              </a:defRPr>
            </a:lvl7pPr>
            <a:lvl8pPr lvl="7" rtl="0">
              <a:spcBef>
                <a:spcPts val="0"/>
              </a:spcBef>
              <a:spcAft>
                <a:spcPts val="0"/>
              </a:spcAft>
              <a:buNone/>
              <a:defRPr>
                <a:solidFill>
                  <a:srgbClr val="434343"/>
                </a:solidFill>
                <a:latin typeface="Arvo"/>
                <a:ea typeface="Arvo"/>
                <a:cs typeface="Arvo"/>
                <a:sym typeface="Arvo"/>
              </a:defRPr>
            </a:lvl8pPr>
            <a:lvl9pPr lvl="8" rtl="0">
              <a:spcBef>
                <a:spcPts val="0"/>
              </a:spcBef>
              <a:spcAft>
                <a:spcPts val="0"/>
              </a:spcAft>
              <a:buNone/>
              <a:defRPr>
                <a:solidFill>
                  <a:srgbClr val="434343"/>
                </a:solidFill>
                <a:latin typeface="Arvo"/>
                <a:ea typeface="Arvo"/>
                <a:cs typeface="Arvo"/>
                <a:sym typeface="Arvo"/>
              </a:defRPr>
            </a:lvl9pPr>
          </a:lstStyle>
          <a:p>
            <a:endParaRPr/>
          </a:p>
        </p:txBody>
      </p:sp>
      <p:sp>
        <p:nvSpPr>
          <p:cNvPr id="116" name="Google Shape;116;p5"/>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grpSp>
        <p:nvGrpSpPr>
          <p:cNvPr id="117" name="Google Shape;117;p5"/>
          <p:cNvGrpSpPr/>
          <p:nvPr/>
        </p:nvGrpSpPr>
        <p:grpSpPr>
          <a:xfrm>
            <a:off x="-195276" y="-20438"/>
            <a:ext cx="9473124" cy="5184383"/>
            <a:chOff x="4075100" y="2193925"/>
            <a:chExt cx="2752375" cy="1506300"/>
          </a:xfrm>
        </p:grpSpPr>
        <p:sp>
          <p:nvSpPr>
            <p:cNvPr id="118" name="Google Shape;118;p5"/>
            <p:cNvSpPr/>
            <p:nvPr/>
          </p:nvSpPr>
          <p:spPr>
            <a:xfrm>
              <a:off x="6400250" y="3184500"/>
              <a:ext cx="427225" cy="515650"/>
            </a:xfrm>
            <a:custGeom>
              <a:avLst/>
              <a:gdLst/>
              <a:ahLst/>
              <a:cxnLst/>
              <a:rect l="l" t="t" r="r" b="b"/>
              <a:pathLst>
                <a:path w="17089" h="20626" extrusionOk="0">
                  <a:moveTo>
                    <a:pt x="16864" y="1"/>
                  </a:moveTo>
                  <a:cubicBezTo>
                    <a:pt x="16819" y="1"/>
                    <a:pt x="16775" y="24"/>
                    <a:pt x="16732" y="70"/>
                  </a:cubicBezTo>
                  <a:lnTo>
                    <a:pt x="1069" y="15734"/>
                  </a:lnTo>
                  <a:cubicBezTo>
                    <a:pt x="1" y="16887"/>
                    <a:pt x="1" y="18667"/>
                    <a:pt x="1069" y="19735"/>
                  </a:cubicBezTo>
                  <a:cubicBezTo>
                    <a:pt x="1603" y="20269"/>
                    <a:pt x="2315" y="20625"/>
                    <a:pt x="3112" y="20625"/>
                  </a:cubicBezTo>
                  <a:cubicBezTo>
                    <a:pt x="3824" y="20625"/>
                    <a:pt x="4536" y="20269"/>
                    <a:pt x="5070" y="19735"/>
                  </a:cubicBezTo>
                  <a:lnTo>
                    <a:pt x="16996" y="7902"/>
                  </a:lnTo>
                  <a:cubicBezTo>
                    <a:pt x="17088" y="7810"/>
                    <a:pt x="17088" y="7724"/>
                    <a:pt x="16996" y="7632"/>
                  </a:cubicBezTo>
                  <a:cubicBezTo>
                    <a:pt x="16953" y="7589"/>
                    <a:pt x="16908" y="7567"/>
                    <a:pt x="16864" y="7567"/>
                  </a:cubicBezTo>
                  <a:cubicBezTo>
                    <a:pt x="16819" y="7567"/>
                    <a:pt x="16775" y="7589"/>
                    <a:pt x="16732" y="7632"/>
                  </a:cubicBezTo>
                  <a:lnTo>
                    <a:pt x="4892" y="19472"/>
                  </a:lnTo>
                  <a:cubicBezTo>
                    <a:pt x="4358" y="20006"/>
                    <a:pt x="3738" y="20269"/>
                    <a:pt x="3112" y="20269"/>
                  </a:cubicBezTo>
                  <a:cubicBezTo>
                    <a:pt x="2400" y="20269"/>
                    <a:pt x="1781" y="20006"/>
                    <a:pt x="1332" y="19472"/>
                  </a:cubicBezTo>
                  <a:cubicBezTo>
                    <a:pt x="357" y="18582"/>
                    <a:pt x="357" y="16980"/>
                    <a:pt x="1332" y="15997"/>
                  </a:cubicBezTo>
                  <a:lnTo>
                    <a:pt x="16996" y="334"/>
                  </a:lnTo>
                  <a:cubicBezTo>
                    <a:pt x="17088" y="248"/>
                    <a:pt x="17088" y="156"/>
                    <a:pt x="16996" y="70"/>
                  </a:cubicBezTo>
                  <a:cubicBezTo>
                    <a:pt x="16953" y="24"/>
                    <a:pt x="16908" y="1"/>
                    <a:pt x="16864"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529300" y="3204050"/>
              <a:ext cx="120175" cy="120175"/>
            </a:xfrm>
            <a:custGeom>
              <a:avLst/>
              <a:gdLst/>
              <a:ahLst/>
              <a:cxnLst/>
              <a:rect l="l" t="t" r="r" b="b"/>
              <a:pathLst>
                <a:path w="4807" h="4807" extrusionOk="0">
                  <a:moveTo>
                    <a:pt x="2400" y="0"/>
                  </a:moveTo>
                  <a:cubicBezTo>
                    <a:pt x="1068" y="0"/>
                    <a:pt x="0" y="1154"/>
                    <a:pt x="0" y="2400"/>
                  </a:cubicBezTo>
                  <a:cubicBezTo>
                    <a:pt x="0" y="3738"/>
                    <a:pt x="1068" y="4806"/>
                    <a:pt x="2400" y="4806"/>
                  </a:cubicBezTo>
                  <a:cubicBezTo>
                    <a:pt x="3738" y="4806"/>
                    <a:pt x="4806" y="3738"/>
                    <a:pt x="4806" y="2400"/>
                  </a:cubicBezTo>
                  <a:cubicBezTo>
                    <a:pt x="4806" y="2314"/>
                    <a:pt x="4714" y="2222"/>
                    <a:pt x="4628" y="2222"/>
                  </a:cubicBezTo>
                  <a:cubicBezTo>
                    <a:pt x="4536" y="2222"/>
                    <a:pt x="4450" y="2314"/>
                    <a:pt x="4450" y="2400"/>
                  </a:cubicBezTo>
                  <a:cubicBezTo>
                    <a:pt x="4450" y="3560"/>
                    <a:pt x="3560" y="4450"/>
                    <a:pt x="2400" y="4450"/>
                  </a:cubicBezTo>
                  <a:cubicBezTo>
                    <a:pt x="1332" y="4450"/>
                    <a:pt x="356" y="3560"/>
                    <a:pt x="356" y="2400"/>
                  </a:cubicBezTo>
                  <a:cubicBezTo>
                    <a:pt x="356" y="1332"/>
                    <a:pt x="1332" y="356"/>
                    <a:pt x="2400" y="356"/>
                  </a:cubicBezTo>
                  <a:cubicBezTo>
                    <a:pt x="2492" y="356"/>
                    <a:pt x="2578" y="356"/>
                    <a:pt x="2578" y="178"/>
                  </a:cubicBezTo>
                  <a:cubicBezTo>
                    <a:pt x="2578" y="86"/>
                    <a:pt x="2492" y="0"/>
                    <a:pt x="2400"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6678275" y="2975375"/>
              <a:ext cx="149200" cy="188650"/>
            </a:xfrm>
            <a:custGeom>
              <a:avLst/>
              <a:gdLst/>
              <a:ahLst/>
              <a:cxnLst/>
              <a:rect l="l" t="t" r="r" b="b"/>
              <a:pathLst>
                <a:path w="5968" h="7546" extrusionOk="0">
                  <a:moveTo>
                    <a:pt x="5743" y="0"/>
                  </a:moveTo>
                  <a:cubicBezTo>
                    <a:pt x="5698" y="0"/>
                    <a:pt x="5654" y="23"/>
                    <a:pt x="5611" y="70"/>
                  </a:cubicBezTo>
                  <a:lnTo>
                    <a:pt x="357" y="5317"/>
                  </a:lnTo>
                  <a:cubicBezTo>
                    <a:pt x="93" y="5495"/>
                    <a:pt x="1" y="5851"/>
                    <a:pt x="1" y="6207"/>
                  </a:cubicBezTo>
                  <a:cubicBezTo>
                    <a:pt x="1" y="6563"/>
                    <a:pt x="93" y="6919"/>
                    <a:pt x="357" y="7097"/>
                  </a:cubicBezTo>
                  <a:cubicBezTo>
                    <a:pt x="627" y="7367"/>
                    <a:pt x="983" y="7545"/>
                    <a:pt x="1247" y="7545"/>
                  </a:cubicBezTo>
                  <a:cubicBezTo>
                    <a:pt x="1603" y="7545"/>
                    <a:pt x="1959" y="7367"/>
                    <a:pt x="2229" y="7097"/>
                  </a:cubicBezTo>
                  <a:lnTo>
                    <a:pt x="5875" y="3451"/>
                  </a:lnTo>
                  <a:cubicBezTo>
                    <a:pt x="5967" y="3451"/>
                    <a:pt x="5967" y="3273"/>
                    <a:pt x="5875" y="3273"/>
                  </a:cubicBezTo>
                  <a:cubicBezTo>
                    <a:pt x="5832" y="3227"/>
                    <a:pt x="5787" y="3204"/>
                    <a:pt x="5743" y="3204"/>
                  </a:cubicBezTo>
                  <a:cubicBezTo>
                    <a:pt x="5698" y="3204"/>
                    <a:pt x="5654" y="3227"/>
                    <a:pt x="5611" y="3273"/>
                  </a:cubicBezTo>
                  <a:lnTo>
                    <a:pt x="1959" y="6919"/>
                  </a:lnTo>
                  <a:cubicBezTo>
                    <a:pt x="1781" y="7097"/>
                    <a:pt x="1537" y="7186"/>
                    <a:pt x="1293" y="7186"/>
                  </a:cubicBezTo>
                  <a:cubicBezTo>
                    <a:pt x="1049" y="7186"/>
                    <a:pt x="805" y="7097"/>
                    <a:pt x="627" y="6919"/>
                  </a:cubicBezTo>
                  <a:cubicBezTo>
                    <a:pt x="271" y="6477"/>
                    <a:pt x="271" y="5943"/>
                    <a:pt x="627" y="5495"/>
                  </a:cubicBezTo>
                  <a:lnTo>
                    <a:pt x="5875" y="333"/>
                  </a:lnTo>
                  <a:cubicBezTo>
                    <a:pt x="5967" y="248"/>
                    <a:pt x="5967" y="155"/>
                    <a:pt x="5875" y="70"/>
                  </a:cubicBezTo>
                  <a:cubicBezTo>
                    <a:pt x="5832" y="23"/>
                    <a:pt x="5787" y="0"/>
                    <a:pt x="5743"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4139725" y="2303425"/>
              <a:ext cx="507300" cy="464550"/>
            </a:xfrm>
            <a:custGeom>
              <a:avLst/>
              <a:gdLst/>
              <a:ahLst/>
              <a:cxnLst/>
              <a:rect l="l" t="t" r="r" b="b"/>
              <a:pathLst>
                <a:path w="20292" h="18582" extrusionOk="0">
                  <a:moveTo>
                    <a:pt x="20067" y="1"/>
                  </a:moveTo>
                  <a:cubicBezTo>
                    <a:pt x="20023" y="1"/>
                    <a:pt x="19978" y="24"/>
                    <a:pt x="19936" y="70"/>
                  </a:cubicBezTo>
                  <a:lnTo>
                    <a:pt x="2136" y="17870"/>
                  </a:lnTo>
                  <a:cubicBezTo>
                    <a:pt x="1958" y="18090"/>
                    <a:pt x="1713" y="18201"/>
                    <a:pt x="1467" y="18201"/>
                  </a:cubicBezTo>
                  <a:cubicBezTo>
                    <a:pt x="1221" y="18201"/>
                    <a:pt x="976" y="18090"/>
                    <a:pt x="798" y="17870"/>
                  </a:cubicBezTo>
                  <a:cubicBezTo>
                    <a:pt x="356" y="17514"/>
                    <a:pt x="356" y="16980"/>
                    <a:pt x="798" y="16531"/>
                  </a:cubicBezTo>
                  <a:lnTo>
                    <a:pt x="8010" y="9326"/>
                  </a:lnTo>
                  <a:lnTo>
                    <a:pt x="8010" y="9148"/>
                  </a:lnTo>
                  <a:cubicBezTo>
                    <a:pt x="7964" y="9102"/>
                    <a:pt x="7919" y="9079"/>
                    <a:pt x="7875" y="9079"/>
                  </a:cubicBezTo>
                  <a:cubicBezTo>
                    <a:pt x="7830" y="9079"/>
                    <a:pt x="7786" y="9102"/>
                    <a:pt x="7740" y="9148"/>
                  </a:cubicBezTo>
                  <a:lnTo>
                    <a:pt x="534" y="16353"/>
                  </a:lnTo>
                  <a:cubicBezTo>
                    <a:pt x="0" y="16802"/>
                    <a:pt x="0" y="17692"/>
                    <a:pt x="534" y="18133"/>
                  </a:cubicBezTo>
                  <a:cubicBezTo>
                    <a:pt x="798" y="18404"/>
                    <a:pt x="1068" y="18582"/>
                    <a:pt x="1424" y="18582"/>
                  </a:cubicBezTo>
                  <a:cubicBezTo>
                    <a:pt x="1780" y="18582"/>
                    <a:pt x="2136" y="18404"/>
                    <a:pt x="2400" y="18133"/>
                  </a:cubicBezTo>
                  <a:lnTo>
                    <a:pt x="20199" y="334"/>
                  </a:lnTo>
                  <a:cubicBezTo>
                    <a:pt x="20292" y="248"/>
                    <a:pt x="20292" y="156"/>
                    <a:pt x="20199" y="70"/>
                  </a:cubicBezTo>
                  <a:cubicBezTo>
                    <a:pt x="20156" y="24"/>
                    <a:pt x="20112" y="1"/>
                    <a:pt x="20067"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6062075" y="3332475"/>
              <a:ext cx="371475" cy="367750"/>
            </a:xfrm>
            <a:custGeom>
              <a:avLst/>
              <a:gdLst/>
              <a:ahLst/>
              <a:cxnLst/>
              <a:rect l="l" t="t" r="r" b="b"/>
              <a:pathLst>
                <a:path w="14859" h="14710" extrusionOk="0">
                  <a:moveTo>
                    <a:pt x="13926" y="0"/>
                  </a:moveTo>
                  <a:cubicBezTo>
                    <a:pt x="13727" y="0"/>
                    <a:pt x="13528" y="68"/>
                    <a:pt x="13350" y="203"/>
                  </a:cubicBezTo>
                  <a:lnTo>
                    <a:pt x="263" y="13282"/>
                  </a:lnTo>
                  <a:cubicBezTo>
                    <a:pt x="0" y="13638"/>
                    <a:pt x="0" y="14087"/>
                    <a:pt x="263" y="14443"/>
                  </a:cubicBezTo>
                  <a:cubicBezTo>
                    <a:pt x="441" y="14621"/>
                    <a:pt x="664" y="14710"/>
                    <a:pt x="876" y="14710"/>
                  </a:cubicBezTo>
                  <a:cubicBezTo>
                    <a:pt x="1088" y="14710"/>
                    <a:pt x="1289" y="14621"/>
                    <a:pt x="1424" y="14443"/>
                  </a:cubicBezTo>
                  <a:lnTo>
                    <a:pt x="14503" y="1357"/>
                  </a:lnTo>
                  <a:cubicBezTo>
                    <a:pt x="14859" y="1093"/>
                    <a:pt x="14859" y="559"/>
                    <a:pt x="14503" y="203"/>
                  </a:cubicBezTo>
                  <a:cubicBezTo>
                    <a:pt x="14325" y="68"/>
                    <a:pt x="14126" y="0"/>
                    <a:pt x="13926"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471450" y="3577825"/>
              <a:ext cx="57875" cy="53425"/>
            </a:xfrm>
            <a:custGeom>
              <a:avLst/>
              <a:gdLst/>
              <a:ahLst/>
              <a:cxnLst/>
              <a:rect l="l" t="t" r="r" b="b"/>
              <a:pathLst>
                <a:path w="2315" h="2137" extrusionOk="0">
                  <a:moveTo>
                    <a:pt x="1154" y="357"/>
                  </a:moveTo>
                  <a:cubicBezTo>
                    <a:pt x="1332" y="357"/>
                    <a:pt x="1510" y="442"/>
                    <a:pt x="1688" y="620"/>
                  </a:cubicBezTo>
                  <a:cubicBezTo>
                    <a:pt x="1780" y="713"/>
                    <a:pt x="1866" y="891"/>
                    <a:pt x="1866" y="1069"/>
                  </a:cubicBezTo>
                  <a:cubicBezTo>
                    <a:pt x="1866" y="1247"/>
                    <a:pt x="1780" y="1425"/>
                    <a:pt x="1688" y="1603"/>
                  </a:cubicBezTo>
                  <a:cubicBezTo>
                    <a:pt x="1510" y="1688"/>
                    <a:pt x="1332" y="1781"/>
                    <a:pt x="1154" y="1781"/>
                  </a:cubicBezTo>
                  <a:cubicBezTo>
                    <a:pt x="976" y="1781"/>
                    <a:pt x="798" y="1688"/>
                    <a:pt x="712" y="1603"/>
                  </a:cubicBezTo>
                  <a:cubicBezTo>
                    <a:pt x="534" y="1425"/>
                    <a:pt x="442" y="1247"/>
                    <a:pt x="442" y="1069"/>
                  </a:cubicBezTo>
                  <a:cubicBezTo>
                    <a:pt x="442" y="891"/>
                    <a:pt x="534" y="713"/>
                    <a:pt x="712" y="620"/>
                  </a:cubicBezTo>
                  <a:cubicBezTo>
                    <a:pt x="798" y="442"/>
                    <a:pt x="976" y="357"/>
                    <a:pt x="1154" y="357"/>
                  </a:cubicBezTo>
                  <a:close/>
                  <a:moveTo>
                    <a:pt x="1154" y="1"/>
                  </a:moveTo>
                  <a:cubicBezTo>
                    <a:pt x="890" y="1"/>
                    <a:pt x="620" y="179"/>
                    <a:pt x="442" y="357"/>
                  </a:cubicBezTo>
                  <a:cubicBezTo>
                    <a:pt x="0" y="713"/>
                    <a:pt x="0" y="1425"/>
                    <a:pt x="442" y="1781"/>
                  </a:cubicBezTo>
                  <a:cubicBezTo>
                    <a:pt x="620" y="2044"/>
                    <a:pt x="890" y="2137"/>
                    <a:pt x="1154" y="2137"/>
                  </a:cubicBezTo>
                  <a:cubicBezTo>
                    <a:pt x="1424" y="2137"/>
                    <a:pt x="1688" y="2044"/>
                    <a:pt x="1958" y="1781"/>
                  </a:cubicBezTo>
                  <a:cubicBezTo>
                    <a:pt x="2314" y="1425"/>
                    <a:pt x="2314" y="713"/>
                    <a:pt x="1958" y="357"/>
                  </a:cubicBezTo>
                  <a:cubicBezTo>
                    <a:pt x="1688" y="179"/>
                    <a:pt x="1424" y="1"/>
                    <a:pt x="1154"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6538200" y="3511575"/>
              <a:ext cx="55550" cy="52925"/>
            </a:xfrm>
            <a:custGeom>
              <a:avLst/>
              <a:gdLst/>
              <a:ahLst/>
              <a:cxnLst/>
              <a:rect l="l" t="t" r="r" b="b"/>
              <a:pathLst>
                <a:path w="2222" h="2117" extrusionOk="0">
                  <a:moveTo>
                    <a:pt x="1154" y="337"/>
                  </a:moveTo>
                  <a:cubicBezTo>
                    <a:pt x="1332" y="337"/>
                    <a:pt x="1510" y="422"/>
                    <a:pt x="1688" y="515"/>
                  </a:cubicBezTo>
                  <a:cubicBezTo>
                    <a:pt x="1780" y="693"/>
                    <a:pt x="1866" y="871"/>
                    <a:pt x="1866" y="1049"/>
                  </a:cubicBezTo>
                  <a:cubicBezTo>
                    <a:pt x="1866" y="1227"/>
                    <a:pt x="1780" y="1405"/>
                    <a:pt x="1688" y="1583"/>
                  </a:cubicBezTo>
                  <a:cubicBezTo>
                    <a:pt x="1556" y="1715"/>
                    <a:pt x="1378" y="1780"/>
                    <a:pt x="1200" y="1780"/>
                  </a:cubicBezTo>
                  <a:cubicBezTo>
                    <a:pt x="1022" y="1780"/>
                    <a:pt x="844" y="1715"/>
                    <a:pt x="712" y="1583"/>
                  </a:cubicBezTo>
                  <a:cubicBezTo>
                    <a:pt x="534" y="1405"/>
                    <a:pt x="534" y="1227"/>
                    <a:pt x="534" y="1049"/>
                  </a:cubicBezTo>
                  <a:cubicBezTo>
                    <a:pt x="534" y="871"/>
                    <a:pt x="534" y="693"/>
                    <a:pt x="712" y="515"/>
                  </a:cubicBezTo>
                  <a:cubicBezTo>
                    <a:pt x="798" y="422"/>
                    <a:pt x="976" y="337"/>
                    <a:pt x="1154" y="337"/>
                  </a:cubicBezTo>
                  <a:close/>
                  <a:moveTo>
                    <a:pt x="1200" y="0"/>
                  </a:moveTo>
                  <a:cubicBezTo>
                    <a:pt x="933" y="0"/>
                    <a:pt x="666" y="113"/>
                    <a:pt x="442" y="337"/>
                  </a:cubicBezTo>
                  <a:cubicBezTo>
                    <a:pt x="0" y="693"/>
                    <a:pt x="0" y="1405"/>
                    <a:pt x="442" y="1761"/>
                  </a:cubicBezTo>
                  <a:cubicBezTo>
                    <a:pt x="620" y="2024"/>
                    <a:pt x="890" y="2117"/>
                    <a:pt x="1154" y="2117"/>
                  </a:cubicBezTo>
                  <a:cubicBezTo>
                    <a:pt x="1424" y="2117"/>
                    <a:pt x="1688" y="2024"/>
                    <a:pt x="1958" y="1761"/>
                  </a:cubicBezTo>
                  <a:cubicBezTo>
                    <a:pt x="2136" y="1583"/>
                    <a:pt x="2222" y="1312"/>
                    <a:pt x="2222" y="1049"/>
                  </a:cubicBezTo>
                  <a:cubicBezTo>
                    <a:pt x="2222" y="778"/>
                    <a:pt x="2136" y="515"/>
                    <a:pt x="1958" y="337"/>
                  </a:cubicBezTo>
                  <a:cubicBezTo>
                    <a:pt x="1734" y="113"/>
                    <a:pt x="1467" y="0"/>
                    <a:pt x="1200"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6607075" y="3444825"/>
              <a:ext cx="55750" cy="52925"/>
            </a:xfrm>
            <a:custGeom>
              <a:avLst/>
              <a:gdLst/>
              <a:ahLst/>
              <a:cxnLst/>
              <a:rect l="l" t="t" r="r" b="b"/>
              <a:pathLst>
                <a:path w="2230" h="2117" extrusionOk="0">
                  <a:moveTo>
                    <a:pt x="1161" y="337"/>
                  </a:moveTo>
                  <a:cubicBezTo>
                    <a:pt x="1339" y="337"/>
                    <a:pt x="1517" y="422"/>
                    <a:pt x="1603" y="515"/>
                  </a:cubicBezTo>
                  <a:cubicBezTo>
                    <a:pt x="1873" y="778"/>
                    <a:pt x="1873" y="1227"/>
                    <a:pt x="1603" y="1490"/>
                  </a:cubicBezTo>
                  <a:cubicBezTo>
                    <a:pt x="1517" y="1668"/>
                    <a:pt x="1339" y="1761"/>
                    <a:pt x="1161" y="1761"/>
                  </a:cubicBezTo>
                  <a:cubicBezTo>
                    <a:pt x="891" y="1761"/>
                    <a:pt x="713" y="1668"/>
                    <a:pt x="627" y="1490"/>
                  </a:cubicBezTo>
                  <a:cubicBezTo>
                    <a:pt x="357" y="1227"/>
                    <a:pt x="357" y="778"/>
                    <a:pt x="627" y="515"/>
                  </a:cubicBezTo>
                  <a:cubicBezTo>
                    <a:pt x="713" y="422"/>
                    <a:pt x="891" y="337"/>
                    <a:pt x="1161" y="337"/>
                  </a:cubicBezTo>
                  <a:close/>
                  <a:moveTo>
                    <a:pt x="1115" y="1"/>
                  </a:moveTo>
                  <a:cubicBezTo>
                    <a:pt x="848" y="1"/>
                    <a:pt x="581" y="113"/>
                    <a:pt x="357" y="337"/>
                  </a:cubicBezTo>
                  <a:cubicBezTo>
                    <a:pt x="1" y="693"/>
                    <a:pt x="1" y="1405"/>
                    <a:pt x="357" y="1761"/>
                  </a:cubicBezTo>
                  <a:cubicBezTo>
                    <a:pt x="535" y="2024"/>
                    <a:pt x="805" y="2117"/>
                    <a:pt x="1161" y="2117"/>
                  </a:cubicBezTo>
                  <a:cubicBezTo>
                    <a:pt x="1425" y="2117"/>
                    <a:pt x="1695" y="2024"/>
                    <a:pt x="1873" y="1761"/>
                  </a:cubicBezTo>
                  <a:cubicBezTo>
                    <a:pt x="2229" y="1405"/>
                    <a:pt x="2229" y="693"/>
                    <a:pt x="1873" y="337"/>
                  </a:cubicBezTo>
                  <a:cubicBezTo>
                    <a:pt x="1649" y="113"/>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6673825" y="3377500"/>
              <a:ext cx="57875" cy="53500"/>
            </a:xfrm>
            <a:custGeom>
              <a:avLst/>
              <a:gdLst/>
              <a:ahLst/>
              <a:cxnLst/>
              <a:rect l="l" t="t" r="r" b="b"/>
              <a:pathLst>
                <a:path w="2315" h="2140" extrusionOk="0">
                  <a:moveTo>
                    <a:pt x="1161" y="360"/>
                  </a:moveTo>
                  <a:cubicBezTo>
                    <a:pt x="1339" y="360"/>
                    <a:pt x="1517" y="445"/>
                    <a:pt x="1603" y="538"/>
                  </a:cubicBezTo>
                  <a:cubicBezTo>
                    <a:pt x="1873" y="801"/>
                    <a:pt x="1873" y="1250"/>
                    <a:pt x="1603" y="1513"/>
                  </a:cubicBezTo>
                  <a:cubicBezTo>
                    <a:pt x="1517" y="1691"/>
                    <a:pt x="1339" y="1784"/>
                    <a:pt x="1161" y="1784"/>
                  </a:cubicBezTo>
                  <a:cubicBezTo>
                    <a:pt x="983" y="1784"/>
                    <a:pt x="805" y="1691"/>
                    <a:pt x="627" y="1513"/>
                  </a:cubicBezTo>
                  <a:cubicBezTo>
                    <a:pt x="535" y="1428"/>
                    <a:pt x="449" y="1250"/>
                    <a:pt x="449" y="1072"/>
                  </a:cubicBezTo>
                  <a:cubicBezTo>
                    <a:pt x="449" y="894"/>
                    <a:pt x="535" y="716"/>
                    <a:pt x="627" y="538"/>
                  </a:cubicBezTo>
                  <a:cubicBezTo>
                    <a:pt x="805" y="445"/>
                    <a:pt x="983" y="360"/>
                    <a:pt x="1161" y="360"/>
                  </a:cubicBezTo>
                  <a:close/>
                  <a:moveTo>
                    <a:pt x="1115" y="1"/>
                  </a:moveTo>
                  <a:cubicBezTo>
                    <a:pt x="848" y="1"/>
                    <a:pt x="581" y="90"/>
                    <a:pt x="357" y="268"/>
                  </a:cubicBezTo>
                  <a:cubicBezTo>
                    <a:pt x="1" y="716"/>
                    <a:pt x="1" y="1428"/>
                    <a:pt x="357" y="1784"/>
                  </a:cubicBezTo>
                  <a:cubicBezTo>
                    <a:pt x="535" y="1962"/>
                    <a:pt x="805" y="2140"/>
                    <a:pt x="1161" y="2140"/>
                  </a:cubicBezTo>
                  <a:cubicBezTo>
                    <a:pt x="1425" y="2140"/>
                    <a:pt x="1695" y="1962"/>
                    <a:pt x="1873" y="1784"/>
                  </a:cubicBezTo>
                  <a:cubicBezTo>
                    <a:pt x="2315" y="1428"/>
                    <a:pt x="2315" y="716"/>
                    <a:pt x="1873" y="268"/>
                  </a:cubicBezTo>
                  <a:cubicBezTo>
                    <a:pt x="1649" y="90"/>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6429075" y="3119500"/>
              <a:ext cx="80125" cy="80125"/>
            </a:xfrm>
            <a:custGeom>
              <a:avLst/>
              <a:gdLst/>
              <a:ahLst/>
              <a:cxnLst/>
              <a:rect l="l" t="t" r="r" b="b"/>
              <a:pathLst>
                <a:path w="3205" h="3205" extrusionOk="0">
                  <a:moveTo>
                    <a:pt x="1603" y="0"/>
                  </a:moveTo>
                  <a:cubicBezTo>
                    <a:pt x="806" y="0"/>
                    <a:pt x="1" y="712"/>
                    <a:pt x="1" y="1602"/>
                  </a:cubicBezTo>
                  <a:cubicBezTo>
                    <a:pt x="1" y="2492"/>
                    <a:pt x="806" y="3204"/>
                    <a:pt x="1603" y="3204"/>
                  </a:cubicBezTo>
                  <a:cubicBezTo>
                    <a:pt x="2493" y="3204"/>
                    <a:pt x="3205" y="2492"/>
                    <a:pt x="3205" y="1602"/>
                  </a:cubicBezTo>
                  <a:cubicBezTo>
                    <a:pt x="3205" y="712"/>
                    <a:pt x="2493" y="0"/>
                    <a:pt x="160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6518075" y="3072675"/>
              <a:ext cx="37950" cy="37950"/>
            </a:xfrm>
            <a:custGeom>
              <a:avLst/>
              <a:gdLst/>
              <a:ahLst/>
              <a:cxnLst/>
              <a:rect l="l" t="t" r="r" b="b"/>
              <a:pathLst>
                <a:path w="1518" h="1518" extrusionOk="0">
                  <a:moveTo>
                    <a:pt x="805" y="1"/>
                  </a:moveTo>
                  <a:cubicBezTo>
                    <a:pt x="357" y="1"/>
                    <a:pt x="1" y="357"/>
                    <a:pt x="1" y="713"/>
                  </a:cubicBezTo>
                  <a:cubicBezTo>
                    <a:pt x="1" y="1161"/>
                    <a:pt x="357" y="1517"/>
                    <a:pt x="805" y="1517"/>
                  </a:cubicBezTo>
                  <a:cubicBezTo>
                    <a:pt x="1161" y="1517"/>
                    <a:pt x="1517" y="1161"/>
                    <a:pt x="1517" y="713"/>
                  </a:cubicBezTo>
                  <a:cubicBezTo>
                    <a:pt x="1517" y="357"/>
                    <a:pt x="1161" y="1"/>
                    <a:pt x="80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4698100" y="2238425"/>
              <a:ext cx="80125" cy="80125"/>
            </a:xfrm>
            <a:custGeom>
              <a:avLst/>
              <a:gdLst/>
              <a:ahLst/>
              <a:cxnLst/>
              <a:rect l="l" t="t" r="r" b="b"/>
              <a:pathLst>
                <a:path w="3205" h="3205" extrusionOk="0">
                  <a:moveTo>
                    <a:pt x="1602" y="0"/>
                  </a:moveTo>
                  <a:cubicBezTo>
                    <a:pt x="712" y="0"/>
                    <a:pt x="0" y="712"/>
                    <a:pt x="0" y="1602"/>
                  </a:cubicBezTo>
                  <a:cubicBezTo>
                    <a:pt x="0" y="2492"/>
                    <a:pt x="712" y="3204"/>
                    <a:pt x="1602" y="3204"/>
                  </a:cubicBezTo>
                  <a:cubicBezTo>
                    <a:pt x="2492" y="3204"/>
                    <a:pt x="3204" y="2492"/>
                    <a:pt x="3204" y="1602"/>
                  </a:cubicBezTo>
                  <a:cubicBezTo>
                    <a:pt x="3204" y="712"/>
                    <a:pt x="2492" y="0"/>
                    <a:pt x="160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4787100" y="2193925"/>
              <a:ext cx="35600" cy="35625"/>
            </a:xfrm>
            <a:custGeom>
              <a:avLst/>
              <a:gdLst/>
              <a:ahLst/>
              <a:cxnLst/>
              <a:rect l="l" t="t" r="r" b="b"/>
              <a:pathLst>
                <a:path w="1424" h="1425" extrusionOk="0">
                  <a:moveTo>
                    <a:pt x="712" y="0"/>
                  </a:moveTo>
                  <a:cubicBezTo>
                    <a:pt x="356" y="0"/>
                    <a:pt x="0" y="264"/>
                    <a:pt x="0" y="712"/>
                  </a:cubicBezTo>
                  <a:cubicBezTo>
                    <a:pt x="0" y="1068"/>
                    <a:pt x="356" y="1424"/>
                    <a:pt x="712" y="1424"/>
                  </a:cubicBezTo>
                  <a:cubicBezTo>
                    <a:pt x="1161" y="1424"/>
                    <a:pt x="1424" y="1068"/>
                    <a:pt x="1424" y="712"/>
                  </a:cubicBezTo>
                  <a:cubicBezTo>
                    <a:pt x="1424" y="264"/>
                    <a:pt x="1161"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4277675" y="2200500"/>
              <a:ext cx="35625" cy="37950"/>
            </a:xfrm>
            <a:custGeom>
              <a:avLst/>
              <a:gdLst/>
              <a:ahLst/>
              <a:cxnLst/>
              <a:rect l="l" t="t" r="r" b="b"/>
              <a:pathLst>
                <a:path w="1425" h="1518" extrusionOk="0">
                  <a:moveTo>
                    <a:pt x="712" y="1"/>
                  </a:moveTo>
                  <a:cubicBezTo>
                    <a:pt x="356" y="1"/>
                    <a:pt x="0" y="357"/>
                    <a:pt x="0" y="805"/>
                  </a:cubicBezTo>
                  <a:cubicBezTo>
                    <a:pt x="0" y="1161"/>
                    <a:pt x="356" y="1517"/>
                    <a:pt x="712" y="1517"/>
                  </a:cubicBezTo>
                  <a:cubicBezTo>
                    <a:pt x="1154" y="1517"/>
                    <a:pt x="1424" y="1161"/>
                    <a:pt x="1424" y="805"/>
                  </a:cubicBezTo>
                  <a:cubicBezTo>
                    <a:pt x="1424" y="357"/>
                    <a:pt x="1154"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4219825" y="2260675"/>
              <a:ext cx="35625" cy="35625"/>
            </a:xfrm>
            <a:custGeom>
              <a:avLst/>
              <a:gdLst/>
              <a:ahLst/>
              <a:cxnLst/>
              <a:rect l="l" t="t" r="r" b="b"/>
              <a:pathLst>
                <a:path w="1425" h="1425" extrusionOk="0">
                  <a:moveTo>
                    <a:pt x="712" y="0"/>
                  </a:moveTo>
                  <a:cubicBezTo>
                    <a:pt x="264" y="0"/>
                    <a:pt x="0" y="264"/>
                    <a:pt x="0" y="712"/>
                  </a:cubicBezTo>
                  <a:cubicBezTo>
                    <a:pt x="0" y="1154"/>
                    <a:pt x="264" y="1424"/>
                    <a:pt x="712" y="1424"/>
                  </a:cubicBezTo>
                  <a:cubicBezTo>
                    <a:pt x="1068" y="1424"/>
                    <a:pt x="1424" y="1154"/>
                    <a:pt x="1424" y="712"/>
                  </a:cubicBezTo>
                  <a:cubicBezTo>
                    <a:pt x="1424" y="264"/>
                    <a:pt x="1068"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4159650" y="2318525"/>
              <a:ext cx="37950" cy="37750"/>
            </a:xfrm>
            <a:custGeom>
              <a:avLst/>
              <a:gdLst/>
              <a:ahLst/>
              <a:cxnLst/>
              <a:rect l="l" t="t" r="r" b="b"/>
              <a:pathLst>
                <a:path w="1518" h="1510" extrusionOk="0">
                  <a:moveTo>
                    <a:pt x="713" y="0"/>
                  </a:moveTo>
                  <a:cubicBezTo>
                    <a:pt x="357" y="0"/>
                    <a:pt x="1" y="356"/>
                    <a:pt x="1" y="712"/>
                  </a:cubicBezTo>
                  <a:cubicBezTo>
                    <a:pt x="1" y="1154"/>
                    <a:pt x="357" y="1510"/>
                    <a:pt x="713" y="1510"/>
                  </a:cubicBezTo>
                  <a:cubicBezTo>
                    <a:pt x="1161" y="1510"/>
                    <a:pt x="1517" y="1154"/>
                    <a:pt x="1517" y="712"/>
                  </a:cubicBezTo>
                  <a:cubicBezTo>
                    <a:pt x="1517" y="356"/>
                    <a:pt x="1161"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4075100" y="2319050"/>
              <a:ext cx="324875" cy="324325"/>
            </a:xfrm>
            <a:custGeom>
              <a:avLst/>
              <a:gdLst/>
              <a:ahLst/>
              <a:cxnLst/>
              <a:rect l="l" t="t" r="r" b="b"/>
              <a:pathLst>
                <a:path w="12995" h="12973" extrusionOk="0">
                  <a:moveTo>
                    <a:pt x="12774" y="1"/>
                  </a:moveTo>
                  <a:cubicBezTo>
                    <a:pt x="12729" y="1"/>
                    <a:pt x="12685" y="22"/>
                    <a:pt x="12639" y="65"/>
                  </a:cubicBezTo>
                  <a:lnTo>
                    <a:pt x="93" y="12702"/>
                  </a:lnTo>
                  <a:cubicBezTo>
                    <a:pt x="1" y="12702"/>
                    <a:pt x="1" y="12880"/>
                    <a:pt x="93" y="12880"/>
                  </a:cubicBezTo>
                  <a:cubicBezTo>
                    <a:pt x="93" y="12973"/>
                    <a:pt x="93" y="12973"/>
                    <a:pt x="179" y="12973"/>
                  </a:cubicBezTo>
                  <a:cubicBezTo>
                    <a:pt x="271" y="12973"/>
                    <a:pt x="271" y="12973"/>
                    <a:pt x="271" y="12880"/>
                  </a:cubicBezTo>
                  <a:lnTo>
                    <a:pt x="12909" y="335"/>
                  </a:lnTo>
                  <a:cubicBezTo>
                    <a:pt x="12995" y="243"/>
                    <a:pt x="12995" y="157"/>
                    <a:pt x="12909" y="65"/>
                  </a:cubicBezTo>
                  <a:cubicBezTo>
                    <a:pt x="12863" y="22"/>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4233175" y="2209975"/>
              <a:ext cx="322550" cy="322150"/>
            </a:xfrm>
            <a:custGeom>
              <a:avLst/>
              <a:gdLst/>
              <a:ahLst/>
              <a:cxnLst/>
              <a:rect l="l" t="t" r="r" b="b"/>
              <a:pathLst>
                <a:path w="12902" h="12886" extrusionOk="0">
                  <a:moveTo>
                    <a:pt x="12770" y="1"/>
                  </a:moveTo>
                  <a:cubicBezTo>
                    <a:pt x="12725" y="1"/>
                    <a:pt x="12681" y="24"/>
                    <a:pt x="12638" y="70"/>
                  </a:cubicBezTo>
                  <a:lnTo>
                    <a:pt x="0" y="12615"/>
                  </a:lnTo>
                  <a:lnTo>
                    <a:pt x="0" y="12886"/>
                  </a:lnTo>
                  <a:lnTo>
                    <a:pt x="264" y="12886"/>
                  </a:lnTo>
                  <a:lnTo>
                    <a:pt x="12901" y="248"/>
                  </a:lnTo>
                  <a:lnTo>
                    <a:pt x="12901" y="70"/>
                  </a:lnTo>
                  <a:cubicBezTo>
                    <a:pt x="12859" y="24"/>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5"/>
          <p:cNvSpPr txBox="1">
            <a:spLocks noGrp="1"/>
          </p:cNvSpPr>
          <p:nvPr>
            <p:ph type="subTitle" idx="2"/>
          </p:nvPr>
        </p:nvSpPr>
        <p:spPr>
          <a:xfrm>
            <a:off x="2826925" y="3407593"/>
            <a:ext cx="2770200" cy="25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137" name="Google Shape;137;p5"/>
          <p:cNvSpPr txBox="1">
            <a:spLocks noGrp="1"/>
          </p:cNvSpPr>
          <p:nvPr>
            <p:ph type="subTitle" idx="3"/>
          </p:nvPr>
        </p:nvSpPr>
        <p:spPr>
          <a:xfrm>
            <a:off x="2826925" y="2024593"/>
            <a:ext cx="2770200" cy="25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body slide" type="tx">
  <p:cSld name="TITLE_AND_BODY">
    <p:bg>
      <p:bgPr>
        <a:solidFill>
          <a:srgbClr val="6D45BB"/>
        </a:solidFill>
        <a:effectLst/>
      </p:bgPr>
    </p:bg>
    <p:spTree>
      <p:nvGrpSpPr>
        <p:cNvPr id="1" name="Shape 138"/>
        <p:cNvGrpSpPr/>
        <p:nvPr/>
      </p:nvGrpSpPr>
      <p:grpSpPr>
        <a:xfrm>
          <a:off x="0" y="0"/>
          <a:ext cx="0" cy="0"/>
          <a:chOff x="0" y="0"/>
          <a:chExt cx="0" cy="0"/>
        </a:xfrm>
      </p:grpSpPr>
      <p:sp>
        <p:nvSpPr>
          <p:cNvPr id="139" name="Google Shape;139;p6"/>
          <p:cNvSpPr txBox="1">
            <a:spLocks noGrp="1"/>
          </p:cNvSpPr>
          <p:nvPr>
            <p:ph type="body" idx="1"/>
          </p:nvPr>
        </p:nvSpPr>
        <p:spPr>
          <a:xfrm>
            <a:off x="1377850" y="2260625"/>
            <a:ext cx="5877000" cy="2502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EFEFEF"/>
              </a:buClr>
              <a:buSzPts val="1400"/>
              <a:buChar char="●"/>
              <a:defRPr sz="1400">
                <a:solidFill>
                  <a:srgbClr val="EFEFEF"/>
                </a:solidFill>
              </a:defRPr>
            </a:lvl1pPr>
            <a:lvl2pPr marL="914400" lvl="1" indent="-317500" rtl="0">
              <a:lnSpc>
                <a:spcPct val="100000"/>
              </a:lnSpc>
              <a:spcBef>
                <a:spcPts val="0"/>
              </a:spcBef>
              <a:spcAft>
                <a:spcPts val="0"/>
              </a:spcAft>
              <a:buClr>
                <a:srgbClr val="EFEFEF"/>
              </a:buClr>
              <a:buSzPts val="1400"/>
              <a:buChar char="○"/>
              <a:defRPr sz="1400">
                <a:solidFill>
                  <a:srgbClr val="EFEFEF"/>
                </a:solidFill>
              </a:defRPr>
            </a:lvl2pPr>
            <a:lvl3pPr marL="1371600" lvl="2" indent="-311150" rtl="0">
              <a:lnSpc>
                <a:spcPct val="100000"/>
              </a:lnSpc>
              <a:spcBef>
                <a:spcPts val="0"/>
              </a:spcBef>
              <a:spcAft>
                <a:spcPts val="0"/>
              </a:spcAft>
              <a:buClr>
                <a:srgbClr val="EFEFEF"/>
              </a:buClr>
              <a:buSzPts val="1300"/>
              <a:buChar char="■"/>
              <a:defRPr sz="1300">
                <a:solidFill>
                  <a:srgbClr val="EFEFEF"/>
                </a:solidFill>
              </a:defRPr>
            </a:lvl3pPr>
            <a:lvl4pPr marL="1828800" lvl="3" indent="-311150" rtl="0">
              <a:lnSpc>
                <a:spcPct val="100000"/>
              </a:lnSpc>
              <a:spcBef>
                <a:spcPts val="0"/>
              </a:spcBef>
              <a:spcAft>
                <a:spcPts val="0"/>
              </a:spcAft>
              <a:buClr>
                <a:srgbClr val="EFEFEF"/>
              </a:buClr>
              <a:buSzPts val="1300"/>
              <a:buChar char="●"/>
              <a:defRPr sz="1300">
                <a:solidFill>
                  <a:srgbClr val="EFEFEF"/>
                </a:solidFill>
              </a:defRPr>
            </a:lvl4pPr>
            <a:lvl5pPr marL="2286000" lvl="4" indent="-304800" rtl="0">
              <a:lnSpc>
                <a:spcPct val="100000"/>
              </a:lnSpc>
              <a:spcBef>
                <a:spcPts val="0"/>
              </a:spcBef>
              <a:spcAft>
                <a:spcPts val="0"/>
              </a:spcAft>
              <a:buClr>
                <a:srgbClr val="EFEFEF"/>
              </a:buClr>
              <a:buSzPts val="1200"/>
              <a:buChar char="○"/>
              <a:defRPr sz="1200">
                <a:solidFill>
                  <a:srgbClr val="EFEFEF"/>
                </a:solidFill>
              </a:defRPr>
            </a:lvl5pPr>
            <a:lvl6pPr marL="2743200" lvl="5" indent="-304800" rtl="0">
              <a:lnSpc>
                <a:spcPct val="100000"/>
              </a:lnSpc>
              <a:spcBef>
                <a:spcPts val="0"/>
              </a:spcBef>
              <a:spcAft>
                <a:spcPts val="0"/>
              </a:spcAft>
              <a:buClr>
                <a:srgbClr val="EFEFEF"/>
              </a:buClr>
              <a:buSzPts val="1200"/>
              <a:buChar char="■"/>
              <a:defRPr sz="1200">
                <a:solidFill>
                  <a:srgbClr val="EFEFEF"/>
                </a:solidFill>
              </a:defRPr>
            </a:lvl6pPr>
            <a:lvl7pPr marL="3200400" lvl="6" indent="-298450" rtl="0">
              <a:lnSpc>
                <a:spcPct val="100000"/>
              </a:lnSpc>
              <a:spcBef>
                <a:spcPts val="0"/>
              </a:spcBef>
              <a:spcAft>
                <a:spcPts val="0"/>
              </a:spcAft>
              <a:buClr>
                <a:srgbClr val="EFEFEF"/>
              </a:buClr>
              <a:buSzPts val="1100"/>
              <a:buChar char="●"/>
              <a:defRPr sz="1100">
                <a:solidFill>
                  <a:srgbClr val="EFEFEF"/>
                </a:solidFill>
              </a:defRPr>
            </a:lvl7pPr>
            <a:lvl8pPr marL="3657600" lvl="7" indent="-298450" rtl="0">
              <a:lnSpc>
                <a:spcPct val="100000"/>
              </a:lnSpc>
              <a:spcBef>
                <a:spcPts val="0"/>
              </a:spcBef>
              <a:spcAft>
                <a:spcPts val="0"/>
              </a:spcAft>
              <a:buClr>
                <a:srgbClr val="EFEFEF"/>
              </a:buClr>
              <a:buSzPts val="1100"/>
              <a:buChar char="○"/>
              <a:defRPr sz="1100">
                <a:solidFill>
                  <a:srgbClr val="EFEFEF"/>
                </a:solidFill>
              </a:defRPr>
            </a:lvl8pPr>
            <a:lvl9pPr marL="4114800" lvl="8" indent="-292100" rtl="0">
              <a:lnSpc>
                <a:spcPct val="100000"/>
              </a:lnSpc>
              <a:spcBef>
                <a:spcPts val="0"/>
              </a:spcBef>
              <a:spcAft>
                <a:spcPts val="0"/>
              </a:spcAft>
              <a:buClr>
                <a:srgbClr val="EFEFEF"/>
              </a:buClr>
              <a:buSzPts val="1000"/>
              <a:buChar char="■"/>
              <a:defRPr sz="1000">
                <a:solidFill>
                  <a:srgbClr val="EFEFEF"/>
                </a:solidFill>
              </a:defRPr>
            </a:lvl9pPr>
          </a:lstStyle>
          <a:p>
            <a:endParaRPr/>
          </a:p>
        </p:txBody>
      </p:sp>
      <p:sp>
        <p:nvSpPr>
          <p:cNvPr id="140" name="Google Shape;140;p6"/>
          <p:cNvSpPr txBox="1">
            <a:spLocks noGrp="1"/>
          </p:cNvSpPr>
          <p:nvPr>
            <p:ph type="title"/>
          </p:nvPr>
        </p:nvSpPr>
        <p:spPr>
          <a:xfrm>
            <a:off x="1377850" y="1504598"/>
            <a:ext cx="6630300" cy="9138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200"/>
              <a:buNone/>
              <a:defRPr sz="2200" b="1">
                <a:solidFill>
                  <a:srgbClr val="FFFFFF"/>
                </a:solidFill>
              </a:defRPr>
            </a:lvl1pPr>
            <a:lvl2pPr lvl="1">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2pPr>
            <a:lvl3pPr lvl="2">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3pPr>
            <a:lvl4pPr lvl="3">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4pPr>
            <a:lvl5pPr lvl="4">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5pPr>
            <a:lvl6pPr lvl="5">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6pPr>
            <a:lvl7pPr lvl="6">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7pPr>
            <a:lvl8pPr lvl="7">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8pPr>
            <a:lvl9pPr lvl="8">
              <a:spcBef>
                <a:spcPts val="0"/>
              </a:spcBef>
              <a:spcAft>
                <a:spcPts val="0"/>
              </a:spcAft>
              <a:buClr>
                <a:srgbClr val="EFD67E"/>
              </a:buClr>
              <a:buSzPts val="2400"/>
              <a:buFont typeface="Bodoni"/>
              <a:buNone/>
              <a:defRPr>
                <a:solidFill>
                  <a:srgbClr val="EFD67E"/>
                </a:solidFill>
                <a:latin typeface="Bodoni"/>
                <a:ea typeface="Bodoni"/>
                <a:cs typeface="Bodoni"/>
                <a:sym typeface="Bodoni"/>
              </a:defRPr>
            </a:lvl9pPr>
          </a:lstStyle>
          <a:p>
            <a:endParaRPr/>
          </a:p>
        </p:txBody>
      </p:sp>
      <p:sp>
        <p:nvSpPr>
          <p:cNvPr id="141" name="Google Shape;141;p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grpSp>
        <p:nvGrpSpPr>
          <p:cNvPr id="142" name="Google Shape;142;p6"/>
          <p:cNvGrpSpPr/>
          <p:nvPr/>
        </p:nvGrpSpPr>
        <p:grpSpPr>
          <a:xfrm>
            <a:off x="-7838" y="-21608"/>
            <a:ext cx="9143994" cy="1975685"/>
            <a:chOff x="793425" y="2187250"/>
            <a:chExt cx="2687750" cy="580725"/>
          </a:xfrm>
        </p:grpSpPr>
        <p:sp>
          <p:nvSpPr>
            <p:cNvPr id="143" name="Google Shape;143;p6"/>
            <p:cNvSpPr/>
            <p:nvPr/>
          </p:nvSpPr>
          <p:spPr>
            <a:xfrm>
              <a:off x="857850" y="2303425"/>
              <a:ext cx="507325" cy="464550"/>
            </a:xfrm>
            <a:custGeom>
              <a:avLst/>
              <a:gdLst/>
              <a:ahLst/>
              <a:cxnLst/>
              <a:rect l="l" t="t" r="r" b="b"/>
              <a:pathLst>
                <a:path w="20293" h="18582" extrusionOk="0">
                  <a:moveTo>
                    <a:pt x="20072" y="1"/>
                  </a:moveTo>
                  <a:cubicBezTo>
                    <a:pt x="20027" y="1"/>
                    <a:pt x="19983" y="24"/>
                    <a:pt x="19936" y="70"/>
                  </a:cubicBezTo>
                  <a:lnTo>
                    <a:pt x="2137" y="17870"/>
                  </a:lnTo>
                  <a:cubicBezTo>
                    <a:pt x="1959" y="18090"/>
                    <a:pt x="1715" y="18201"/>
                    <a:pt x="1471" y="18201"/>
                  </a:cubicBezTo>
                  <a:cubicBezTo>
                    <a:pt x="1227" y="18201"/>
                    <a:pt x="983" y="18090"/>
                    <a:pt x="805" y="17870"/>
                  </a:cubicBezTo>
                  <a:cubicBezTo>
                    <a:pt x="449" y="17514"/>
                    <a:pt x="449" y="16980"/>
                    <a:pt x="805" y="16531"/>
                  </a:cubicBezTo>
                  <a:lnTo>
                    <a:pt x="8011" y="9326"/>
                  </a:lnTo>
                  <a:cubicBezTo>
                    <a:pt x="8103" y="9326"/>
                    <a:pt x="8103" y="9148"/>
                    <a:pt x="8011" y="9148"/>
                  </a:cubicBezTo>
                  <a:cubicBezTo>
                    <a:pt x="7968" y="9102"/>
                    <a:pt x="7923" y="9079"/>
                    <a:pt x="7879" y="9079"/>
                  </a:cubicBezTo>
                  <a:cubicBezTo>
                    <a:pt x="7834" y="9079"/>
                    <a:pt x="7790" y="9102"/>
                    <a:pt x="7747" y="9148"/>
                  </a:cubicBezTo>
                  <a:lnTo>
                    <a:pt x="535" y="16353"/>
                  </a:lnTo>
                  <a:cubicBezTo>
                    <a:pt x="1" y="16802"/>
                    <a:pt x="1" y="17692"/>
                    <a:pt x="535" y="18133"/>
                  </a:cubicBezTo>
                  <a:cubicBezTo>
                    <a:pt x="805" y="18404"/>
                    <a:pt x="1161" y="18582"/>
                    <a:pt x="1425" y="18582"/>
                  </a:cubicBezTo>
                  <a:cubicBezTo>
                    <a:pt x="1781" y="18582"/>
                    <a:pt x="2137" y="18404"/>
                    <a:pt x="2407" y="18133"/>
                  </a:cubicBezTo>
                  <a:lnTo>
                    <a:pt x="20207" y="334"/>
                  </a:lnTo>
                  <a:cubicBezTo>
                    <a:pt x="20292" y="248"/>
                    <a:pt x="20292" y="156"/>
                    <a:pt x="20207" y="70"/>
                  </a:cubicBezTo>
                  <a:cubicBezTo>
                    <a:pt x="20161" y="24"/>
                    <a:pt x="20116" y="1"/>
                    <a:pt x="20072"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1365150" y="2187250"/>
              <a:ext cx="371675" cy="367625"/>
            </a:xfrm>
            <a:custGeom>
              <a:avLst/>
              <a:gdLst/>
              <a:ahLst/>
              <a:cxnLst/>
              <a:rect l="l" t="t" r="r" b="b"/>
              <a:pathLst>
                <a:path w="14867" h="14705" extrusionOk="0">
                  <a:moveTo>
                    <a:pt x="13962" y="0"/>
                  </a:moveTo>
                  <a:cubicBezTo>
                    <a:pt x="13750" y="0"/>
                    <a:pt x="13528" y="89"/>
                    <a:pt x="13350" y="267"/>
                  </a:cubicBezTo>
                  <a:lnTo>
                    <a:pt x="271" y="13346"/>
                  </a:lnTo>
                  <a:cubicBezTo>
                    <a:pt x="0" y="13617"/>
                    <a:pt x="0" y="14151"/>
                    <a:pt x="271" y="14507"/>
                  </a:cubicBezTo>
                  <a:cubicBezTo>
                    <a:pt x="449" y="14639"/>
                    <a:pt x="671" y="14705"/>
                    <a:pt x="894" y="14705"/>
                  </a:cubicBezTo>
                  <a:cubicBezTo>
                    <a:pt x="1116" y="14705"/>
                    <a:pt x="1339" y="14639"/>
                    <a:pt x="1517" y="14507"/>
                  </a:cubicBezTo>
                  <a:lnTo>
                    <a:pt x="14510" y="1421"/>
                  </a:lnTo>
                  <a:cubicBezTo>
                    <a:pt x="14866" y="1065"/>
                    <a:pt x="14866" y="531"/>
                    <a:pt x="14510" y="267"/>
                  </a:cubicBezTo>
                  <a:cubicBezTo>
                    <a:pt x="14375" y="89"/>
                    <a:pt x="14174" y="0"/>
                    <a:pt x="1396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1416400" y="2238425"/>
              <a:ext cx="80125" cy="80125"/>
            </a:xfrm>
            <a:custGeom>
              <a:avLst/>
              <a:gdLst/>
              <a:ahLst/>
              <a:cxnLst/>
              <a:rect l="l" t="t" r="r" b="b"/>
              <a:pathLst>
                <a:path w="3205" h="3205" extrusionOk="0">
                  <a:moveTo>
                    <a:pt x="1603" y="0"/>
                  </a:moveTo>
                  <a:cubicBezTo>
                    <a:pt x="713" y="0"/>
                    <a:pt x="1" y="712"/>
                    <a:pt x="1" y="1602"/>
                  </a:cubicBezTo>
                  <a:cubicBezTo>
                    <a:pt x="1" y="2492"/>
                    <a:pt x="713" y="3204"/>
                    <a:pt x="1603" y="3204"/>
                  </a:cubicBezTo>
                  <a:cubicBezTo>
                    <a:pt x="2493" y="3204"/>
                    <a:pt x="3205" y="2492"/>
                    <a:pt x="3205" y="1602"/>
                  </a:cubicBezTo>
                  <a:cubicBezTo>
                    <a:pt x="3205" y="712"/>
                    <a:pt x="2493" y="0"/>
                    <a:pt x="160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1505400" y="2193925"/>
              <a:ext cx="37775" cy="35625"/>
            </a:xfrm>
            <a:custGeom>
              <a:avLst/>
              <a:gdLst/>
              <a:ahLst/>
              <a:cxnLst/>
              <a:rect l="l" t="t" r="r" b="b"/>
              <a:pathLst>
                <a:path w="1511" h="1425" extrusionOk="0">
                  <a:moveTo>
                    <a:pt x="713" y="0"/>
                  </a:moveTo>
                  <a:cubicBezTo>
                    <a:pt x="357" y="0"/>
                    <a:pt x="1" y="264"/>
                    <a:pt x="1" y="712"/>
                  </a:cubicBezTo>
                  <a:cubicBezTo>
                    <a:pt x="1" y="1068"/>
                    <a:pt x="357" y="1424"/>
                    <a:pt x="713" y="1424"/>
                  </a:cubicBezTo>
                  <a:cubicBezTo>
                    <a:pt x="1154" y="1424"/>
                    <a:pt x="1510" y="1068"/>
                    <a:pt x="1510" y="712"/>
                  </a:cubicBezTo>
                  <a:cubicBezTo>
                    <a:pt x="1510" y="264"/>
                    <a:pt x="1154"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995800" y="2200500"/>
              <a:ext cx="37950" cy="37950"/>
            </a:xfrm>
            <a:custGeom>
              <a:avLst/>
              <a:gdLst/>
              <a:ahLst/>
              <a:cxnLst/>
              <a:rect l="l" t="t" r="r" b="b"/>
              <a:pathLst>
                <a:path w="1518" h="1518" extrusionOk="0">
                  <a:moveTo>
                    <a:pt x="713" y="1"/>
                  </a:moveTo>
                  <a:cubicBezTo>
                    <a:pt x="357" y="1"/>
                    <a:pt x="1" y="357"/>
                    <a:pt x="1" y="805"/>
                  </a:cubicBezTo>
                  <a:cubicBezTo>
                    <a:pt x="1" y="1161"/>
                    <a:pt x="357" y="1517"/>
                    <a:pt x="713" y="1517"/>
                  </a:cubicBezTo>
                  <a:cubicBezTo>
                    <a:pt x="1161" y="1517"/>
                    <a:pt x="1517" y="1161"/>
                    <a:pt x="1517" y="805"/>
                  </a:cubicBezTo>
                  <a:cubicBezTo>
                    <a:pt x="1517" y="357"/>
                    <a:pt x="1161" y="1"/>
                    <a:pt x="713"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937950" y="2260675"/>
              <a:ext cx="35625" cy="35625"/>
            </a:xfrm>
            <a:custGeom>
              <a:avLst/>
              <a:gdLst/>
              <a:ahLst/>
              <a:cxnLst/>
              <a:rect l="l" t="t" r="r" b="b"/>
              <a:pathLst>
                <a:path w="1425" h="1425" extrusionOk="0">
                  <a:moveTo>
                    <a:pt x="713" y="0"/>
                  </a:moveTo>
                  <a:cubicBezTo>
                    <a:pt x="357" y="0"/>
                    <a:pt x="1" y="264"/>
                    <a:pt x="1" y="712"/>
                  </a:cubicBezTo>
                  <a:cubicBezTo>
                    <a:pt x="1" y="1154"/>
                    <a:pt x="357" y="1424"/>
                    <a:pt x="713" y="1424"/>
                  </a:cubicBezTo>
                  <a:cubicBezTo>
                    <a:pt x="1161" y="1424"/>
                    <a:pt x="1425" y="1154"/>
                    <a:pt x="1425" y="712"/>
                  </a:cubicBezTo>
                  <a:cubicBezTo>
                    <a:pt x="1425" y="264"/>
                    <a:pt x="1161"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877975" y="2318525"/>
              <a:ext cx="37750" cy="37750"/>
            </a:xfrm>
            <a:custGeom>
              <a:avLst/>
              <a:gdLst/>
              <a:ahLst/>
              <a:cxnLst/>
              <a:rect l="l" t="t" r="r" b="b"/>
              <a:pathLst>
                <a:path w="1510" h="1510" extrusionOk="0">
                  <a:moveTo>
                    <a:pt x="798" y="0"/>
                  </a:moveTo>
                  <a:cubicBezTo>
                    <a:pt x="356" y="0"/>
                    <a:pt x="0" y="356"/>
                    <a:pt x="0" y="712"/>
                  </a:cubicBezTo>
                  <a:cubicBezTo>
                    <a:pt x="0" y="1154"/>
                    <a:pt x="356" y="1510"/>
                    <a:pt x="798" y="1510"/>
                  </a:cubicBezTo>
                  <a:cubicBezTo>
                    <a:pt x="1154" y="1510"/>
                    <a:pt x="1510" y="1154"/>
                    <a:pt x="1510" y="712"/>
                  </a:cubicBezTo>
                  <a:cubicBezTo>
                    <a:pt x="1510" y="356"/>
                    <a:pt x="1154" y="0"/>
                    <a:pt x="798"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793425" y="2319050"/>
              <a:ext cx="324875" cy="324325"/>
            </a:xfrm>
            <a:custGeom>
              <a:avLst/>
              <a:gdLst/>
              <a:ahLst/>
              <a:cxnLst/>
              <a:rect l="l" t="t" r="r" b="b"/>
              <a:pathLst>
                <a:path w="12995" h="12973" extrusionOk="0">
                  <a:moveTo>
                    <a:pt x="12770" y="1"/>
                  </a:moveTo>
                  <a:cubicBezTo>
                    <a:pt x="12725" y="1"/>
                    <a:pt x="12681" y="22"/>
                    <a:pt x="12638" y="65"/>
                  </a:cubicBezTo>
                  <a:lnTo>
                    <a:pt x="86" y="12702"/>
                  </a:lnTo>
                  <a:cubicBezTo>
                    <a:pt x="1" y="12702"/>
                    <a:pt x="1" y="12880"/>
                    <a:pt x="86" y="12880"/>
                  </a:cubicBezTo>
                  <a:cubicBezTo>
                    <a:pt x="86" y="12973"/>
                    <a:pt x="179" y="12973"/>
                    <a:pt x="179" y="12973"/>
                  </a:cubicBezTo>
                  <a:cubicBezTo>
                    <a:pt x="264" y="12973"/>
                    <a:pt x="264" y="12973"/>
                    <a:pt x="357" y="12880"/>
                  </a:cubicBezTo>
                  <a:lnTo>
                    <a:pt x="12902" y="335"/>
                  </a:lnTo>
                  <a:cubicBezTo>
                    <a:pt x="12994" y="243"/>
                    <a:pt x="12994" y="157"/>
                    <a:pt x="12902" y="65"/>
                  </a:cubicBezTo>
                  <a:cubicBezTo>
                    <a:pt x="12859" y="22"/>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951300" y="2209975"/>
              <a:ext cx="324875" cy="322150"/>
            </a:xfrm>
            <a:custGeom>
              <a:avLst/>
              <a:gdLst/>
              <a:ahLst/>
              <a:cxnLst/>
              <a:rect l="l" t="t" r="r" b="b"/>
              <a:pathLst>
                <a:path w="12995" h="12886" extrusionOk="0">
                  <a:moveTo>
                    <a:pt x="12774" y="1"/>
                  </a:moveTo>
                  <a:cubicBezTo>
                    <a:pt x="12729" y="1"/>
                    <a:pt x="12685" y="24"/>
                    <a:pt x="12638" y="70"/>
                  </a:cubicBezTo>
                  <a:lnTo>
                    <a:pt x="93" y="12615"/>
                  </a:lnTo>
                  <a:cubicBezTo>
                    <a:pt x="1" y="12708"/>
                    <a:pt x="1" y="12793"/>
                    <a:pt x="93" y="12886"/>
                  </a:cubicBezTo>
                  <a:lnTo>
                    <a:pt x="271" y="12886"/>
                  </a:lnTo>
                  <a:lnTo>
                    <a:pt x="12909" y="248"/>
                  </a:lnTo>
                  <a:cubicBezTo>
                    <a:pt x="12994" y="248"/>
                    <a:pt x="12994" y="70"/>
                    <a:pt x="12909" y="70"/>
                  </a:cubicBezTo>
                  <a:cubicBezTo>
                    <a:pt x="12863" y="24"/>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1336300" y="2200500"/>
              <a:ext cx="35625" cy="37950"/>
            </a:xfrm>
            <a:custGeom>
              <a:avLst/>
              <a:gdLst/>
              <a:ahLst/>
              <a:cxnLst/>
              <a:rect l="l" t="t" r="r" b="b"/>
              <a:pathLst>
                <a:path w="1425" h="1518" extrusionOk="0">
                  <a:moveTo>
                    <a:pt x="713" y="1"/>
                  </a:moveTo>
                  <a:cubicBezTo>
                    <a:pt x="264" y="1"/>
                    <a:pt x="1" y="357"/>
                    <a:pt x="1" y="805"/>
                  </a:cubicBezTo>
                  <a:cubicBezTo>
                    <a:pt x="1" y="1161"/>
                    <a:pt x="264" y="1517"/>
                    <a:pt x="713" y="1517"/>
                  </a:cubicBezTo>
                  <a:cubicBezTo>
                    <a:pt x="1069" y="1517"/>
                    <a:pt x="1425" y="1161"/>
                    <a:pt x="1425" y="805"/>
                  </a:cubicBezTo>
                  <a:cubicBezTo>
                    <a:pt x="1425" y="357"/>
                    <a:pt x="1069" y="1"/>
                    <a:pt x="713"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1276150" y="2260675"/>
              <a:ext cx="37925" cy="35625"/>
            </a:xfrm>
            <a:custGeom>
              <a:avLst/>
              <a:gdLst/>
              <a:ahLst/>
              <a:cxnLst/>
              <a:rect l="l" t="t" r="r" b="b"/>
              <a:pathLst>
                <a:path w="1517" h="1425" extrusionOk="0">
                  <a:moveTo>
                    <a:pt x="712" y="0"/>
                  </a:moveTo>
                  <a:cubicBezTo>
                    <a:pt x="356" y="0"/>
                    <a:pt x="0" y="264"/>
                    <a:pt x="0" y="712"/>
                  </a:cubicBezTo>
                  <a:cubicBezTo>
                    <a:pt x="0" y="1154"/>
                    <a:pt x="356" y="1424"/>
                    <a:pt x="712" y="1424"/>
                  </a:cubicBezTo>
                  <a:cubicBezTo>
                    <a:pt x="1161" y="1424"/>
                    <a:pt x="1517" y="1154"/>
                    <a:pt x="1517" y="712"/>
                  </a:cubicBezTo>
                  <a:cubicBezTo>
                    <a:pt x="1517" y="264"/>
                    <a:pt x="1161" y="0"/>
                    <a:pt x="71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1218300" y="2318525"/>
              <a:ext cx="35625" cy="37750"/>
            </a:xfrm>
            <a:custGeom>
              <a:avLst/>
              <a:gdLst/>
              <a:ahLst/>
              <a:cxnLst/>
              <a:rect l="l" t="t" r="r" b="b"/>
              <a:pathLst>
                <a:path w="1425" h="1510" extrusionOk="0">
                  <a:moveTo>
                    <a:pt x="712" y="0"/>
                  </a:moveTo>
                  <a:cubicBezTo>
                    <a:pt x="356" y="0"/>
                    <a:pt x="0" y="356"/>
                    <a:pt x="0" y="712"/>
                  </a:cubicBezTo>
                  <a:cubicBezTo>
                    <a:pt x="0" y="1154"/>
                    <a:pt x="356" y="1510"/>
                    <a:pt x="712" y="1510"/>
                  </a:cubicBezTo>
                  <a:cubicBezTo>
                    <a:pt x="1161" y="1510"/>
                    <a:pt x="1424" y="1154"/>
                    <a:pt x="1424" y="712"/>
                  </a:cubicBezTo>
                  <a:cubicBezTo>
                    <a:pt x="1424" y="356"/>
                    <a:pt x="1161" y="0"/>
                    <a:pt x="71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a:off x="3180700" y="2201075"/>
              <a:ext cx="300475" cy="299925"/>
            </a:xfrm>
            <a:custGeom>
              <a:avLst/>
              <a:gdLst/>
              <a:ahLst/>
              <a:cxnLst/>
              <a:rect l="l" t="t" r="r" b="b"/>
              <a:pathLst>
                <a:path w="12019" h="11997" extrusionOk="0">
                  <a:moveTo>
                    <a:pt x="9658" y="1"/>
                  </a:moveTo>
                  <a:cubicBezTo>
                    <a:pt x="9614" y="1"/>
                    <a:pt x="9569" y="24"/>
                    <a:pt x="9526" y="70"/>
                  </a:cubicBezTo>
                  <a:lnTo>
                    <a:pt x="534" y="9056"/>
                  </a:lnTo>
                  <a:cubicBezTo>
                    <a:pt x="178" y="9412"/>
                    <a:pt x="0" y="9860"/>
                    <a:pt x="0" y="10302"/>
                  </a:cubicBezTo>
                  <a:cubicBezTo>
                    <a:pt x="0" y="10750"/>
                    <a:pt x="178" y="11106"/>
                    <a:pt x="534" y="11462"/>
                  </a:cubicBezTo>
                  <a:cubicBezTo>
                    <a:pt x="890" y="11818"/>
                    <a:pt x="1339" y="11996"/>
                    <a:pt x="1695" y="11996"/>
                  </a:cubicBezTo>
                  <a:cubicBezTo>
                    <a:pt x="2136" y="11996"/>
                    <a:pt x="2585" y="11818"/>
                    <a:pt x="2940" y="11462"/>
                  </a:cubicBezTo>
                  <a:lnTo>
                    <a:pt x="11926" y="2470"/>
                  </a:lnTo>
                  <a:cubicBezTo>
                    <a:pt x="12018" y="2384"/>
                    <a:pt x="12018" y="2292"/>
                    <a:pt x="11926" y="2206"/>
                  </a:cubicBezTo>
                  <a:cubicBezTo>
                    <a:pt x="11883" y="2160"/>
                    <a:pt x="11838" y="2137"/>
                    <a:pt x="11794" y="2137"/>
                  </a:cubicBezTo>
                  <a:cubicBezTo>
                    <a:pt x="11749" y="2137"/>
                    <a:pt x="11705" y="2160"/>
                    <a:pt x="11662" y="2206"/>
                  </a:cubicBezTo>
                  <a:lnTo>
                    <a:pt x="2670" y="11192"/>
                  </a:lnTo>
                  <a:cubicBezTo>
                    <a:pt x="2403" y="11458"/>
                    <a:pt x="2070" y="11592"/>
                    <a:pt x="1737" y="11592"/>
                  </a:cubicBezTo>
                  <a:cubicBezTo>
                    <a:pt x="1404" y="11592"/>
                    <a:pt x="1072" y="11458"/>
                    <a:pt x="805" y="11192"/>
                  </a:cubicBezTo>
                  <a:cubicBezTo>
                    <a:pt x="534" y="10928"/>
                    <a:pt x="356" y="10658"/>
                    <a:pt x="356" y="10302"/>
                  </a:cubicBezTo>
                  <a:cubicBezTo>
                    <a:pt x="356" y="9946"/>
                    <a:pt x="534" y="9590"/>
                    <a:pt x="805" y="9326"/>
                  </a:cubicBezTo>
                  <a:lnTo>
                    <a:pt x="9790" y="334"/>
                  </a:lnTo>
                  <a:cubicBezTo>
                    <a:pt x="9882" y="248"/>
                    <a:pt x="9882" y="156"/>
                    <a:pt x="9790" y="70"/>
                  </a:cubicBezTo>
                  <a:cubicBezTo>
                    <a:pt x="9747" y="24"/>
                    <a:pt x="9703" y="1"/>
                    <a:pt x="9658"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3220725" y="2426950"/>
              <a:ext cx="35625" cy="34000"/>
            </a:xfrm>
            <a:custGeom>
              <a:avLst/>
              <a:gdLst/>
              <a:ahLst/>
              <a:cxnLst/>
              <a:rect l="l" t="t" r="r" b="b"/>
              <a:pathLst>
                <a:path w="1425" h="1360" extrusionOk="0">
                  <a:moveTo>
                    <a:pt x="628" y="377"/>
                  </a:moveTo>
                  <a:cubicBezTo>
                    <a:pt x="713" y="377"/>
                    <a:pt x="806" y="377"/>
                    <a:pt x="891" y="469"/>
                  </a:cubicBezTo>
                  <a:cubicBezTo>
                    <a:pt x="984" y="555"/>
                    <a:pt x="984" y="825"/>
                    <a:pt x="891" y="911"/>
                  </a:cubicBezTo>
                  <a:cubicBezTo>
                    <a:pt x="848" y="1000"/>
                    <a:pt x="759" y="1044"/>
                    <a:pt x="670" y="1044"/>
                  </a:cubicBezTo>
                  <a:cubicBezTo>
                    <a:pt x="581" y="1044"/>
                    <a:pt x="492" y="1000"/>
                    <a:pt x="450" y="911"/>
                  </a:cubicBezTo>
                  <a:cubicBezTo>
                    <a:pt x="357" y="825"/>
                    <a:pt x="357" y="825"/>
                    <a:pt x="357" y="733"/>
                  </a:cubicBezTo>
                  <a:cubicBezTo>
                    <a:pt x="357" y="647"/>
                    <a:pt x="357" y="555"/>
                    <a:pt x="450" y="469"/>
                  </a:cubicBezTo>
                  <a:cubicBezTo>
                    <a:pt x="535" y="377"/>
                    <a:pt x="628" y="377"/>
                    <a:pt x="628" y="377"/>
                  </a:cubicBezTo>
                  <a:close/>
                  <a:moveTo>
                    <a:pt x="670" y="1"/>
                  </a:moveTo>
                  <a:cubicBezTo>
                    <a:pt x="492" y="1"/>
                    <a:pt x="314" y="67"/>
                    <a:pt x="179" y="199"/>
                  </a:cubicBezTo>
                  <a:cubicBezTo>
                    <a:pt x="94" y="377"/>
                    <a:pt x="1" y="555"/>
                    <a:pt x="1" y="733"/>
                  </a:cubicBezTo>
                  <a:cubicBezTo>
                    <a:pt x="1" y="911"/>
                    <a:pt x="94" y="1089"/>
                    <a:pt x="179" y="1181"/>
                  </a:cubicBezTo>
                  <a:cubicBezTo>
                    <a:pt x="357" y="1267"/>
                    <a:pt x="450" y="1359"/>
                    <a:pt x="628" y="1359"/>
                  </a:cubicBezTo>
                  <a:cubicBezTo>
                    <a:pt x="806" y="1359"/>
                    <a:pt x="984" y="1267"/>
                    <a:pt x="1162" y="1181"/>
                  </a:cubicBezTo>
                  <a:cubicBezTo>
                    <a:pt x="1425" y="911"/>
                    <a:pt x="1425" y="469"/>
                    <a:pt x="1162" y="199"/>
                  </a:cubicBezTo>
                  <a:cubicBezTo>
                    <a:pt x="1026" y="67"/>
                    <a:pt x="848" y="1"/>
                    <a:pt x="670"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3256325" y="2389100"/>
              <a:ext cx="37950" cy="33925"/>
            </a:xfrm>
            <a:custGeom>
              <a:avLst/>
              <a:gdLst/>
              <a:ahLst/>
              <a:cxnLst/>
              <a:rect l="l" t="t" r="r" b="b"/>
              <a:pathLst>
                <a:path w="1518" h="1357" extrusionOk="0">
                  <a:moveTo>
                    <a:pt x="805" y="381"/>
                  </a:moveTo>
                  <a:cubicBezTo>
                    <a:pt x="891" y="381"/>
                    <a:pt x="891" y="381"/>
                    <a:pt x="983" y="467"/>
                  </a:cubicBezTo>
                  <a:cubicBezTo>
                    <a:pt x="1161" y="559"/>
                    <a:pt x="1161" y="823"/>
                    <a:pt x="983" y="915"/>
                  </a:cubicBezTo>
                  <a:cubicBezTo>
                    <a:pt x="937" y="958"/>
                    <a:pt x="848" y="979"/>
                    <a:pt x="759" y="979"/>
                  </a:cubicBezTo>
                  <a:cubicBezTo>
                    <a:pt x="670" y="979"/>
                    <a:pt x="581" y="958"/>
                    <a:pt x="535" y="915"/>
                  </a:cubicBezTo>
                  <a:cubicBezTo>
                    <a:pt x="449" y="823"/>
                    <a:pt x="449" y="559"/>
                    <a:pt x="535" y="467"/>
                  </a:cubicBezTo>
                  <a:cubicBezTo>
                    <a:pt x="627" y="381"/>
                    <a:pt x="713" y="381"/>
                    <a:pt x="805" y="381"/>
                  </a:cubicBezTo>
                  <a:close/>
                  <a:moveTo>
                    <a:pt x="759" y="0"/>
                  </a:moveTo>
                  <a:cubicBezTo>
                    <a:pt x="581" y="0"/>
                    <a:pt x="403" y="68"/>
                    <a:pt x="271" y="203"/>
                  </a:cubicBezTo>
                  <a:cubicBezTo>
                    <a:pt x="1" y="467"/>
                    <a:pt x="1" y="915"/>
                    <a:pt x="271" y="1179"/>
                  </a:cubicBezTo>
                  <a:cubicBezTo>
                    <a:pt x="449" y="1271"/>
                    <a:pt x="627" y="1357"/>
                    <a:pt x="805" y="1357"/>
                  </a:cubicBezTo>
                  <a:cubicBezTo>
                    <a:pt x="983" y="1357"/>
                    <a:pt x="1069" y="1271"/>
                    <a:pt x="1247" y="1179"/>
                  </a:cubicBezTo>
                  <a:cubicBezTo>
                    <a:pt x="1517" y="915"/>
                    <a:pt x="1517" y="467"/>
                    <a:pt x="1247" y="203"/>
                  </a:cubicBezTo>
                  <a:cubicBezTo>
                    <a:pt x="1115" y="68"/>
                    <a:pt x="937" y="0"/>
                    <a:pt x="759"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3294250" y="2351325"/>
              <a:ext cx="37750" cy="33975"/>
            </a:xfrm>
            <a:custGeom>
              <a:avLst/>
              <a:gdLst/>
              <a:ahLst/>
              <a:cxnLst/>
              <a:rect l="l" t="t" r="r" b="b"/>
              <a:pathLst>
                <a:path w="1510" h="1359" extrusionOk="0">
                  <a:moveTo>
                    <a:pt x="798" y="376"/>
                  </a:moveTo>
                  <a:cubicBezTo>
                    <a:pt x="890" y="376"/>
                    <a:pt x="976" y="376"/>
                    <a:pt x="976" y="468"/>
                  </a:cubicBezTo>
                  <a:cubicBezTo>
                    <a:pt x="1154" y="554"/>
                    <a:pt x="1154" y="732"/>
                    <a:pt x="976" y="910"/>
                  </a:cubicBezTo>
                  <a:cubicBezTo>
                    <a:pt x="933" y="956"/>
                    <a:pt x="867" y="979"/>
                    <a:pt x="790" y="979"/>
                  </a:cubicBezTo>
                  <a:cubicBezTo>
                    <a:pt x="712" y="979"/>
                    <a:pt x="623" y="956"/>
                    <a:pt x="534" y="910"/>
                  </a:cubicBezTo>
                  <a:cubicBezTo>
                    <a:pt x="442" y="732"/>
                    <a:pt x="442" y="554"/>
                    <a:pt x="534" y="468"/>
                  </a:cubicBezTo>
                  <a:cubicBezTo>
                    <a:pt x="620" y="376"/>
                    <a:pt x="712" y="376"/>
                    <a:pt x="798" y="376"/>
                  </a:cubicBezTo>
                  <a:close/>
                  <a:moveTo>
                    <a:pt x="755" y="0"/>
                  </a:moveTo>
                  <a:cubicBezTo>
                    <a:pt x="577" y="0"/>
                    <a:pt x="399" y="66"/>
                    <a:pt x="264" y="198"/>
                  </a:cubicBezTo>
                  <a:cubicBezTo>
                    <a:pt x="0" y="468"/>
                    <a:pt x="0" y="910"/>
                    <a:pt x="264" y="1180"/>
                  </a:cubicBezTo>
                  <a:cubicBezTo>
                    <a:pt x="442" y="1266"/>
                    <a:pt x="620" y="1358"/>
                    <a:pt x="798" y="1358"/>
                  </a:cubicBezTo>
                  <a:cubicBezTo>
                    <a:pt x="976" y="1358"/>
                    <a:pt x="1154" y="1266"/>
                    <a:pt x="1246" y="1180"/>
                  </a:cubicBezTo>
                  <a:cubicBezTo>
                    <a:pt x="1510" y="910"/>
                    <a:pt x="1510" y="468"/>
                    <a:pt x="1246" y="198"/>
                  </a:cubicBezTo>
                  <a:cubicBezTo>
                    <a:pt x="1111" y="66"/>
                    <a:pt x="933" y="0"/>
                    <a:pt x="755"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3334300" y="2313450"/>
              <a:ext cx="35625" cy="33925"/>
            </a:xfrm>
            <a:custGeom>
              <a:avLst/>
              <a:gdLst/>
              <a:ahLst/>
              <a:cxnLst/>
              <a:rect l="l" t="t" r="r" b="b"/>
              <a:pathLst>
                <a:path w="1425" h="1357" extrusionOk="0">
                  <a:moveTo>
                    <a:pt x="712" y="381"/>
                  </a:moveTo>
                  <a:cubicBezTo>
                    <a:pt x="798" y="381"/>
                    <a:pt x="890" y="381"/>
                    <a:pt x="890" y="467"/>
                  </a:cubicBezTo>
                  <a:cubicBezTo>
                    <a:pt x="1068" y="559"/>
                    <a:pt x="1068" y="737"/>
                    <a:pt x="890" y="915"/>
                  </a:cubicBezTo>
                  <a:cubicBezTo>
                    <a:pt x="844" y="958"/>
                    <a:pt x="776" y="979"/>
                    <a:pt x="698" y="979"/>
                  </a:cubicBezTo>
                  <a:cubicBezTo>
                    <a:pt x="620" y="979"/>
                    <a:pt x="531" y="958"/>
                    <a:pt x="442" y="915"/>
                  </a:cubicBezTo>
                  <a:cubicBezTo>
                    <a:pt x="356" y="737"/>
                    <a:pt x="356" y="559"/>
                    <a:pt x="442" y="467"/>
                  </a:cubicBezTo>
                  <a:cubicBezTo>
                    <a:pt x="534" y="381"/>
                    <a:pt x="620" y="381"/>
                    <a:pt x="712" y="381"/>
                  </a:cubicBezTo>
                  <a:close/>
                  <a:moveTo>
                    <a:pt x="677" y="0"/>
                  </a:moveTo>
                  <a:cubicBezTo>
                    <a:pt x="509" y="0"/>
                    <a:pt x="353" y="68"/>
                    <a:pt x="264" y="203"/>
                  </a:cubicBezTo>
                  <a:cubicBezTo>
                    <a:pt x="0" y="467"/>
                    <a:pt x="0" y="915"/>
                    <a:pt x="264" y="1179"/>
                  </a:cubicBezTo>
                  <a:cubicBezTo>
                    <a:pt x="356" y="1271"/>
                    <a:pt x="534" y="1357"/>
                    <a:pt x="712" y="1357"/>
                  </a:cubicBezTo>
                  <a:cubicBezTo>
                    <a:pt x="890" y="1357"/>
                    <a:pt x="1068" y="1271"/>
                    <a:pt x="1154" y="1179"/>
                  </a:cubicBezTo>
                  <a:cubicBezTo>
                    <a:pt x="1424" y="915"/>
                    <a:pt x="1424" y="467"/>
                    <a:pt x="1154" y="203"/>
                  </a:cubicBezTo>
                  <a:cubicBezTo>
                    <a:pt x="1022" y="68"/>
                    <a:pt x="844" y="0"/>
                    <a:pt x="677"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3258650" y="2200500"/>
              <a:ext cx="37750" cy="37950"/>
            </a:xfrm>
            <a:custGeom>
              <a:avLst/>
              <a:gdLst/>
              <a:ahLst/>
              <a:cxnLst/>
              <a:rect l="l" t="t" r="r" b="b"/>
              <a:pathLst>
                <a:path w="1510" h="1518" extrusionOk="0">
                  <a:moveTo>
                    <a:pt x="798" y="1"/>
                  </a:moveTo>
                  <a:cubicBezTo>
                    <a:pt x="356" y="1"/>
                    <a:pt x="0" y="357"/>
                    <a:pt x="0" y="713"/>
                  </a:cubicBezTo>
                  <a:cubicBezTo>
                    <a:pt x="0" y="1161"/>
                    <a:pt x="356" y="1517"/>
                    <a:pt x="798" y="1517"/>
                  </a:cubicBezTo>
                  <a:cubicBezTo>
                    <a:pt x="1154" y="1517"/>
                    <a:pt x="1510" y="1161"/>
                    <a:pt x="1510" y="713"/>
                  </a:cubicBezTo>
                  <a:cubicBezTo>
                    <a:pt x="1510" y="357"/>
                    <a:pt x="1154" y="1"/>
                    <a:pt x="798"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3200800" y="2260675"/>
              <a:ext cx="35625" cy="35625"/>
            </a:xfrm>
            <a:custGeom>
              <a:avLst/>
              <a:gdLst/>
              <a:ahLst/>
              <a:cxnLst/>
              <a:rect l="l" t="t" r="r" b="b"/>
              <a:pathLst>
                <a:path w="1425" h="1425" extrusionOk="0">
                  <a:moveTo>
                    <a:pt x="713" y="0"/>
                  </a:moveTo>
                  <a:cubicBezTo>
                    <a:pt x="357" y="0"/>
                    <a:pt x="1" y="264"/>
                    <a:pt x="1" y="712"/>
                  </a:cubicBezTo>
                  <a:cubicBezTo>
                    <a:pt x="1" y="1068"/>
                    <a:pt x="357" y="1424"/>
                    <a:pt x="713" y="1424"/>
                  </a:cubicBezTo>
                  <a:cubicBezTo>
                    <a:pt x="1154" y="1424"/>
                    <a:pt x="1425" y="1068"/>
                    <a:pt x="1425" y="712"/>
                  </a:cubicBezTo>
                  <a:cubicBezTo>
                    <a:pt x="1425" y="264"/>
                    <a:pt x="1154"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3142950" y="2318525"/>
              <a:ext cx="35625" cy="35625"/>
            </a:xfrm>
            <a:custGeom>
              <a:avLst/>
              <a:gdLst/>
              <a:ahLst/>
              <a:cxnLst/>
              <a:rect l="l" t="t" r="r" b="b"/>
              <a:pathLst>
                <a:path w="1425" h="1425" extrusionOk="0">
                  <a:moveTo>
                    <a:pt x="713" y="0"/>
                  </a:moveTo>
                  <a:cubicBezTo>
                    <a:pt x="264" y="0"/>
                    <a:pt x="1" y="356"/>
                    <a:pt x="1" y="712"/>
                  </a:cubicBezTo>
                  <a:cubicBezTo>
                    <a:pt x="1" y="1154"/>
                    <a:pt x="264" y="1424"/>
                    <a:pt x="713" y="1424"/>
                  </a:cubicBezTo>
                  <a:cubicBezTo>
                    <a:pt x="1069" y="1424"/>
                    <a:pt x="1425" y="1154"/>
                    <a:pt x="1425" y="712"/>
                  </a:cubicBezTo>
                  <a:cubicBezTo>
                    <a:pt x="1425" y="356"/>
                    <a:pt x="1069"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Only">
  <p:cSld name="TITLE_ONLY">
    <p:bg>
      <p:bgPr>
        <a:solidFill>
          <a:srgbClr val="6D45BB"/>
        </a:solidFill>
        <a:effectLst/>
      </p:bgPr>
    </p:bg>
    <p:spTree>
      <p:nvGrpSpPr>
        <p:cNvPr id="1" name="Shape 248"/>
        <p:cNvGrpSpPr/>
        <p:nvPr/>
      </p:nvGrpSpPr>
      <p:grpSpPr>
        <a:xfrm>
          <a:off x="0" y="0"/>
          <a:ext cx="0" cy="0"/>
          <a:chOff x="0" y="0"/>
          <a:chExt cx="0" cy="0"/>
        </a:xfrm>
      </p:grpSpPr>
      <p:sp>
        <p:nvSpPr>
          <p:cNvPr id="249" name="Google Shape;249;p11"/>
          <p:cNvSpPr txBox="1">
            <a:spLocks noGrp="1"/>
          </p:cNvSpPr>
          <p:nvPr>
            <p:ph type="title"/>
          </p:nvPr>
        </p:nvSpPr>
        <p:spPr>
          <a:xfrm>
            <a:off x="1068100" y="933450"/>
            <a:ext cx="5491500" cy="482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2200"/>
              <a:buNone/>
              <a:defRPr sz="2200" b="1">
                <a:solidFill>
                  <a:srgbClr val="FFFFFF"/>
                </a:solidFill>
              </a:defRPr>
            </a:lvl1pPr>
            <a:lvl2pPr lvl="1" rtl="0">
              <a:spcBef>
                <a:spcPts val="0"/>
              </a:spcBef>
              <a:spcAft>
                <a:spcPts val="0"/>
              </a:spcAft>
              <a:buClr>
                <a:srgbClr val="EFD67E"/>
              </a:buClr>
              <a:buSzPts val="2400"/>
              <a:buNone/>
              <a:defRPr>
                <a:solidFill>
                  <a:srgbClr val="EFD67E"/>
                </a:solidFill>
              </a:defRPr>
            </a:lvl2pPr>
            <a:lvl3pPr lvl="2" rtl="0">
              <a:spcBef>
                <a:spcPts val="0"/>
              </a:spcBef>
              <a:spcAft>
                <a:spcPts val="0"/>
              </a:spcAft>
              <a:buClr>
                <a:srgbClr val="EFD67E"/>
              </a:buClr>
              <a:buSzPts val="2400"/>
              <a:buNone/>
              <a:defRPr>
                <a:solidFill>
                  <a:srgbClr val="EFD67E"/>
                </a:solidFill>
              </a:defRPr>
            </a:lvl3pPr>
            <a:lvl4pPr lvl="3" rtl="0">
              <a:spcBef>
                <a:spcPts val="0"/>
              </a:spcBef>
              <a:spcAft>
                <a:spcPts val="0"/>
              </a:spcAft>
              <a:buClr>
                <a:srgbClr val="EFD67E"/>
              </a:buClr>
              <a:buSzPts val="2400"/>
              <a:buNone/>
              <a:defRPr>
                <a:solidFill>
                  <a:srgbClr val="EFD67E"/>
                </a:solidFill>
              </a:defRPr>
            </a:lvl4pPr>
            <a:lvl5pPr lvl="4" rtl="0">
              <a:spcBef>
                <a:spcPts val="0"/>
              </a:spcBef>
              <a:spcAft>
                <a:spcPts val="0"/>
              </a:spcAft>
              <a:buClr>
                <a:srgbClr val="EFD67E"/>
              </a:buClr>
              <a:buSzPts val="2400"/>
              <a:buNone/>
              <a:defRPr>
                <a:solidFill>
                  <a:srgbClr val="EFD67E"/>
                </a:solidFill>
              </a:defRPr>
            </a:lvl5pPr>
            <a:lvl6pPr lvl="5" rtl="0">
              <a:spcBef>
                <a:spcPts val="0"/>
              </a:spcBef>
              <a:spcAft>
                <a:spcPts val="0"/>
              </a:spcAft>
              <a:buClr>
                <a:srgbClr val="EFD67E"/>
              </a:buClr>
              <a:buSzPts val="2400"/>
              <a:buNone/>
              <a:defRPr>
                <a:solidFill>
                  <a:srgbClr val="EFD67E"/>
                </a:solidFill>
              </a:defRPr>
            </a:lvl6pPr>
            <a:lvl7pPr lvl="6" rtl="0">
              <a:spcBef>
                <a:spcPts val="0"/>
              </a:spcBef>
              <a:spcAft>
                <a:spcPts val="0"/>
              </a:spcAft>
              <a:buClr>
                <a:srgbClr val="EFD67E"/>
              </a:buClr>
              <a:buSzPts val="2400"/>
              <a:buNone/>
              <a:defRPr>
                <a:solidFill>
                  <a:srgbClr val="EFD67E"/>
                </a:solidFill>
              </a:defRPr>
            </a:lvl7pPr>
            <a:lvl8pPr lvl="7" rtl="0">
              <a:spcBef>
                <a:spcPts val="0"/>
              </a:spcBef>
              <a:spcAft>
                <a:spcPts val="0"/>
              </a:spcAft>
              <a:buClr>
                <a:srgbClr val="EFD67E"/>
              </a:buClr>
              <a:buSzPts val="2400"/>
              <a:buNone/>
              <a:defRPr>
                <a:solidFill>
                  <a:srgbClr val="EFD67E"/>
                </a:solidFill>
              </a:defRPr>
            </a:lvl8pPr>
            <a:lvl9pPr lvl="8" rtl="0">
              <a:spcBef>
                <a:spcPts val="0"/>
              </a:spcBef>
              <a:spcAft>
                <a:spcPts val="0"/>
              </a:spcAft>
              <a:buClr>
                <a:srgbClr val="EFD67E"/>
              </a:buClr>
              <a:buSzPts val="2400"/>
              <a:buNone/>
              <a:defRPr>
                <a:solidFill>
                  <a:srgbClr val="EFD67E"/>
                </a:solidFill>
              </a:defRPr>
            </a:lvl9pPr>
          </a:lstStyle>
          <a:p>
            <a:endParaRPr/>
          </a:p>
        </p:txBody>
      </p:sp>
      <p:sp>
        <p:nvSpPr>
          <p:cNvPr id="250" name="Google Shape;250;p1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urple slide with top forms">
  <p:cSld name="BLANK_1_1_1">
    <p:bg>
      <p:bgPr>
        <a:solidFill>
          <a:srgbClr val="6D45BB"/>
        </a:solidFill>
        <a:effectLst/>
      </p:bgPr>
    </p:bg>
    <p:spTree>
      <p:nvGrpSpPr>
        <p:cNvPr id="1" name="Shape 346"/>
        <p:cNvGrpSpPr/>
        <p:nvPr/>
      </p:nvGrpSpPr>
      <p:grpSpPr>
        <a:xfrm>
          <a:off x="0" y="0"/>
          <a:ext cx="0" cy="0"/>
          <a:chOff x="0" y="0"/>
          <a:chExt cx="0" cy="0"/>
        </a:xfrm>
      </p:grpSpPr>
      <p:sp>
        <p:nvSpPr>
          <p:cNvPr id="347" name="Google Shape;347;p1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grpSp>
        <p:nvGrpSpPr>
          <p:cNvPr id="348" name="Google Shape;348;p16"/>
          <p:cNvGrpSpPr/>
          <p:nvPr/>
        </p:nvGrpSpPr>
        <p:grpSpPr>
          <a:xfrm>
            <a:off x="-7838" y="-21608"/>
            <a:ext cx="9143994" cy="1975685"/>
            <a:chOff x="793425" y="2187250"/>
            <a:chExt cx="2687750" cy="580725"/>
          </a:xfrm>
        </p:grpSpPr>
        <p:sp>
          <p:nvSpPr>
            <p:cNvPr id="349" name="Google Shape;349;p16"/>
            <p:cNvSpPr/>
            <p:nvPr/>
          </p:nvSpPr>
          <p:spPr>
            <a:xfrm>
              <a:off x="857850" y="2303425"/>
              <a:ext cx="507325" cy="464550"/>
            </a:xfrm>
            <a:custGeom>
              <a:avLst/>
              <a:gdLst/>
              <a:ahLst/>
              <a:cxnLst/>
              <a:rect l="l" t="t" r="r" b="b"/>
              <a:pathLst>
                <a:path w="20293" h="18582" extrusionOk="0">
                  <a:moveTo>
                    <a:pt x="20072" y="1"/>
                  </a:moveTo>
                  <a:cubicBezTo>
                    <a:pt x="20027" y="1"/>
                    <a:pt x="19983" y="24"/>
                    <a:pt x="19936" y="70"/>
                  </a:cubicBezTo>
                  <a:lnTo>
                    <a:pt x="2137" y="17870"/>
                  </a:lnTo>
                  <a:cubicBezTo>
                    <a:pt x="1959" y="18090"/>
                    <a:pt x="1715" y="18201"/>
                    <a:pt x="1471" y="18201"/>
                  </a:cubicBezTo>
                  <a:cubicBezTo>
                    <a:pt x="1227" y="18201"/>
                    <a:pt x="983" y="18090"/>
                    <a:pt x="805" y="17870"/>
                  </a:cubicBezTo>
                  <a:cubicBezTo>
                    <a:pt x="449" y="17514"/>
                    <a:pt x="449" y="16980"/>
                    <a:pt x="805" y="16531"/>
                  </a:cubicBezTo>
                  <a:lnTo>
                    <a:pt x="8011" y="9326"/>
                  </a:lnTo>
                  <a:cubicBezTo>
                    <a:pt x="8103" y="9326"/>
                    <a:pt x="8103" y="9148"/>
                    <a:pt x="8011" y="9148"/>
                  </a:cubicBezTo>
                  <a:cubicBezTo>
                    <a:pt x="7968" y="9102"/>
                    <a:pt x="7923" y="9079"/>
                    <a:pt x="7879" y="9079"/>
                  </a:cubicBezTo>
                  <a:cubicBezTo>
                    <a:pt x="7834" y="9079"/>
                    <a:pt x="7790" y="9102"/>
                    <a:pt x="7747" y="9148"/>
                  </a:cubicBezTo>
                  <a:lnTo>
                    <a:pt x="535" y="16353"/>
                  </a:lnTo>
                  <a:cubicBezTo>
                    <a:pt x="1" y="16802"/>
                    <a:pt x="1" y="17692"/>
                    <a:pt x="535" y="18133"/>
                  </a:cubicBezTo>
                  <a:cubicBezTo>
                    <a:pt x="805" y="18404"/>
                    <a:pt x="1161" y="18582"/>
                    <a:pt x="1425" y="18582"/>
                  </a:cubicBezTo>
                  <a:cubicBezTo>
                    <a:pt x="1781" y="18582"/>
                    <a:pt x="2137" y="18404"/>
                    <a:pt x="2407" y="18133"/>
                  </a:cubicBezTo>
                  <a:lnTo>
                    <a:pt x="20207" y="334"/>
                  </a:lnTo>
                  <a:cubicBezTo>
                    <a:pt x="20292" y="248"/>
                    <a:pt x="20292" y="156"/>
                    <a:pt x="20207" y="70"/>
                  </a:cubicBezTo>
                  <a:cubicBezTo>
                    <a:pt x="20161" y="24"/>
                    <a:pt x="20116" y="1"/>
                    <a:pt x="20072"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a:off x="1365150" y="2187250"/>
              <a:ext cx="371675" cy="367625"/>
            </a:xfrm>
            <a:custGeom>
              <a:avLst/>
              <a:gdLst/>
              <a:ahLst/>
              <a:cxnLst/>
              <a:rect l="l" t="t" r="r" b="b"/>
              <a:pathLst>
                <a:path w="14867" h="14705" extrusionOk="0">
                  <a:moveTo>
                    <a:pt x="13962" y="0"/>
                  </a:moveTo>
                  <a:cubicBezTo>
                    <a:pt x="13750" y="0"/>
                    <a:pt x="13528" y="89"/>
                    <a:pt x="13350" y="267"/>
                  </a:cubicBezTo>
                  <a:lnTo>
                    <a:pt x="271" y="13346"/>
                  </a:lnTo>
                  <a:cubicBezTo>
                    <a:pt x="0" y="13617"/>
                    <a:pt x="0" y="14151"/>
                    <a:pt x="271" y="14507"/>
                  </a:cubicBezTo>
                  <a:cubicBezTo>
                    <a:pt x="449" y="14639"/>
                    <a:pt x="671" y="14705"/>
                    <a:pt x="894" y="14705"/>
                  </a:cubicBezTo>
                  <a:cubicBezTo>
                    <a:pt x="1116" y="14705"/>
                    <a:pt x="1339" y="14639"/>
                    <a:pt x="1517" y="14507"/>
                  </a:cubicBezTo>
                  <a:lnTo>
                    <a:pt x="14510" y="1421"/>
                  </a:lnTo>
                  <a:cubicBezTo>
                    <a:pt x="14866" y="1065"/>
                    <a:pt x="14866" y="531"/>
                    <a:pt x="14510" y="267"/>
                  </a:cubicBezTo>
                  <a:cubicBezTo>
                    <a:pt x="14375" y="89"/>
                    <a:pt x="14174" y="0"/>
                    <a:pt x="1396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a:off x="1416400" y="2238425"/>
              <a:ext cx="80125" cy="80125"/>
            </a:xfrm>
            <a:custGeom>
              <a:avLst/>
              <a:gdLst/>
              <a:ahLst/>
              <a:cxnLst/>
              <a:rect l="l" t="t" r="r" b="b"/>
              <a:pathLst>
                <a:path w="3205" h="3205" extrusionOk="0">
                  <a:moveTo>
                    <a:pt x="1603" y="0"/>
                  </a:moveTo>
                  <a:cubicBezTo>
                    <a:pt x="713" y="0"/>
                    <a:pt x="1" y="712"/>
                    <a:pt x="1" y="1602"/>
                  </a:cubicBezTo>
                  <a:cubicBezTo>
                    <a:pt x="1" y="2492"/>
                    <a:pt x="713" y="3204"/>
                    <a:pt x="1603" y="3204"/>
                  </a:cubicBezTo>
                  <a:cubicBezTo>
                    <a:pt x="2493" y="3204"/>
                    <a:pt x="3205" y="2492"/>
                    <a:pt x="3205" y="1602"/>
                  </a:cubicBezTo>
                  <a:cubicBezTo>
                    <a:pt x="3205" y="712"/>
                    <a:pt x="2493" y="0"/>
                    <a:pt x="160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1505400" y="2193925"/>
              <a:ext cx="37775" cy="35625"/>
            </a:xfrm>
            <a:custGeom>
              <a:avLst/>
              <a:gdLst/>
              <a:ahLst/>
              <a:cxnLst/>
              <a:rect l="l" t="t" r="r" b="b"/>
              <a:pathLst>
                <a:path w="1511" h="1425" extrusionOk="0">
                  <a:moveTo>
                    <a:pt x="713" y="0"/>
                  </a:moveTo>
                  <a:cubicBezTo>
                    <a:pt x="357" y="0"/>
                    <a:pt x="1" y="264"/>
                    <a:pt x="1" y="712"/>
                  </a:cubicBezTo>
                  <a:cubicBezTo>
                    <a:pt x="1" y="1068"/>
                    <a:pt x="357" y="1424"/>
                    <a:pt x="713" y="1424"/>
                  </a:cubicBezTo>
                  <a:cubicBezTo>
                    <a:pt x="1154" y="1424"/>
                    <a:pt x="1510" y="1068"/>
                    <a:pt x="1510" y="712"/>
                  </a:cubicBezTo>
                  <a:cubicBezTo>
                    <a:pt x="1510" y="264"/>
                    <a:pt x="1154"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a:off x="995800" y="2200500"/>
              <a:ext cx="37950" cy="37950"/>
            </a:xfrm>
            <a:custGeom>
              <a:avLst/>
              <a:gdLst/>
              <a:ahLst/>
              <a:cxnLst/>
              <a:rect l="l" t="t" r="r" b="b"/>
              <a:pathLst>
                <a:path w="1518" h="1518" extrusionOk="0">
                  <a:moveTo>
                    <a:pt x="713" y="1"/>
                  </a:moveTo>
                  <a:cubicBezTo>
                    <a:pt x="357" y="1"/>
                    <a:pt x="1" y="357"/>
                    <a:pt x="1" y="805"/>
                  </a:cubicBezTo>
                  <a:cubicBezTo>
                    <a:pt x="1" y="1161"/>
                    <a:pt x="357" y="1517"/>
                    <a:pt x="713" y="1517"/>
                  </a:cubicBezTo>
                  <a:cubicBezTo>
                    <a:pt x="1161" y="1517"/>
                    <a:pt x="1517" y="1161"/>
                    <a:pt x="1517" y="805"/>
                  </a:cubicBezTo>
                  <a:cubicBezTo>
                    <a:pt x="1517" y="357"/>
                    <a:pt x="1161" y="1"/>
                    <a:pt x="713"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a:off x="937950" y="2260675"/>
              <a:ext cx="35625" cy="35625"/>
            </a:xfrm>
            <a:custGeom>
              <a:avLst/>
              <a:gdLst/>
              <a:ahLst/>
              <a:cxnLst/>
              <a:rect l="l" t="t" r="r" b="b"/>
              <a:pathLst>
                <a:path w="1425" h="1425" extrusionOk="0">
                  <a:moveTo>
                    <a:pt x="713" y="0"/>
                  </a:moveTo>
                  <a:cubicBezTo>
                    <a:pt x="357" y="0"/>
                    <a:pt x="1" y="264"/>
                    <a:pt x="1" y="712"/>
                  </a:cubicBezTo>
                  <a:cubicBezTo>
                    <a:pt x="1" y="1154"/>
                    <a:pt x="357" y="1424"/>
                    <a:pt x="713" y="1424"/>
                  </a:cubicBezTo>
                  <a:cubicBezTo>
                    <a:pt x="1161" y="1424"/>
                    <a:pt x="1425" y="1154"/>
                    <a:pt x="1425" y="712"/>
                  </a:cubicBezTo>
                  <a:cubicBezTo>
                    <a:pt x="1425" y="264"/>
                    <a:pt x="1161"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a:off x="877975" y="2318525"/>
              <a:ext cx="37750" cy="37750"/>
            </a:xfrm>
            <a:custGeom>
              <a:avLst/>
              <a:gdLst/>
              <a:ahLst/>
              <a:cxnLst/>
              <a:rect l="l" t="t" r="r" b="b"/>
              <a:pathLst>
                <a:path w="1510" h="1510" extrusionOk="0">
                  <a:moveTo>
                    <a:pt x="798" y="0"/>
                  </a:moveTo>
                  <a:cubicBezTo>
                    <a:pt x="356" y="0"/>
                    <a:pt x="0" y="356"/>
                    <a:pt x="0" y="712"/>
                  </a:cubicBezTo>
                  <a:cubicBezTo>
                    <a:pt x="0" y="1154"/>
                    <a:pt x="356" y="1510"/>
                    <a:pt x="798" y="1510"/>
                  </a:cubicBezTo>
                  <a:cubicBezTo>
                    <a:pt x="1154" y="1510"/>
                    <a:pt x="1510" y="1154"/>
                    <a:pt x="1510" y="712"/>
                  </a:cubicBezTo>
                  <a:cubicBezTo>
                    <a:pt x="1510" y="356"/>
                    <a:pt x="1154" y="0"/>
                    <a:pt x="798"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793425" y="2319050"/>
              <a:ext cx="324875" cy="324325"/>
            </a:xfrm>
            <a:custGeom>
              <a:avLst/>
              <a:gdLst/>
              <a:ahLst/>
              <a:cxnLst/>
              <a:rect l="l" t="t" r="r" b="b"/>
              <a:pathLst>
                <a:path w="12995" h="12973" extrusionOk="0">
                  <a:moveTo>
                    <a:pt x="12770" y="1"/>
                  </a:moveTo>
                  <a:cubicBezTo>
                    <a:pt x="12725" y="1"/>
                    <a:pt x="12681" y="22"/>
                    <a:pt x="12638" y="65"/>
                  </a:cubicBezTo>
                  <a:lnTo>
                    <a:pt x="86" y="12702"/>
                  </a:lnTo>
                  <a:cubicBezTo>
                    <a:pt x="1" y="12702"/>
                    <a:pt x="1" y="12880"/>
                    <a:pt x="86" y="12880"/>
                  </a:cubicBezTo>
                  <a:cubicBezTo>
                    <a:pt x="86" y="12973"/>
                    <a:pt x="179" y="12973"/>
                    <a:pt x="179" y="12973"/>
                  </a:cubicBezTo>
                  <a:cubicBezTo>
                    <a:pt x="264" y="12973"/>
                    <a:pt x="264" y="12973"/>
                    <a:pt x="357" y="12880"/>
                  </a:cubicBezTo>
                  <a:lnTo>
                    <a:pt x="12902" y="335"/>
                  </a:lnTo>
                  <a:cubicBezTo>
                    <a:pt x="12994" y="243"/>
                    <a:pt x="12994" y="157"/>
                    <a:pt x="12902" y="65"/>
                  </a:cubicBezTo>
                  <a:cubicBezTo>
                    <a:pt x="12859" y="22"/>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951300" y="2209975"/>
              <a:ext cx="324875" cy="322150"/>
            </a:xfrm>
            <a:custGeom>
              <a:avLst/>
              <a:gdLst/>
              <a:ahLst/>
              <a:cxnLst/>
              <a:rect l="l" t="t" r="r" b="b"/>
              <a:pathLst>
                <a:path w="12995" h="12886" extrusionOk="0">
                  <a:moveTo>
                    <a:pt x="12774" y="1"/>
                  </a:moveTo>
                  <a:cubicBezTo>
                    <a:pt x="12729" y="1"/>
                    <a:pt x="12685" y="24"/>
                    <a:pt x="12638" y="70"/>
                  </a:cubicBezTo>
                  <a:lnTo>
                    <a:pt x="93" y="12615"/>
                  </a:lnTo>
                  <a:cubicBezTo>
                    <a:pt x="1" y="12708"/>
                    <a:pt x="1" y="12793"/>
                    <a:pt x="93" y="12886"/>
                  </a:cubicBezTo>
                  <a:lnTo>
                    <a:pt x="271" y="12886"/>
                  </a:lnTo>
                  <a:lnTo>
                    <a:pt x="12909" y="248"/>
                  </a:lnTo>
                  <a:cubicBezTo>
                    <a:pt x="12994" y="248"/>
                    <a:pt x="12994" y="70"/>
                    <a:pt x="12909" y="70"/>
                  </a:cubicBezTo>
                  <a:cubicBezTo>
                    <a:pt x="12863" y="24"/>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1336300" y="2200500"/>
              <a:ext cx="35625" cy="37950"/>
            </a:xfrm>
            <a:custGeom>
              <a:avLst/>
              <a:gdLst/>
              <a:ahLst/>
              <a:cxnLst/>
              <a:rect l="l" t="t" r="r" b="b"/>
              <a:pathLst>
                <a:path w="1425" h="1518" extrusionOk="0">
                  <a:moveTo>
                    <a:pt x="713" y="1"/>
                  </a:moveTo>
                  <a:cubicBezTo>
                    <a:pt x="264" y="1"/>
                    <a:pt x="1" y="357"/>
                    <a:pt x="1" y="805"/>
                  </a:cubicBezTo>
                  <a:cubicBezTo>
                    <a:pt x="1" y="1161"/>
                    <a:pt x="264" y="1517"/>
                    <a:pt x="713" y="1517"/>
                  </a:cubicBezTo>
                  <a:cubicBezTo>
                    <a:pt x="1069" y="1517"/>
                    <a:pt x="1425" y="1161"/>
                    <a:pt x="1425" y="805"/>
                  </a:cubicBezTo>
                  <a:cubicBezTo>
                    <a:pt x="1425" y="357"/>
                    <a:pt x="1069" y="1"/>
                    <a:pt x="713"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1276150" y="2260675"/>
              <a:ext cx="37925" cy="35625"/>
            </a:xfrm>
            <a:custGeom>
              <a:avLst/>
              <a:gdLst/>
              <a:ahLst/>
              <a:cxnLst/>
              <a:rect l="l" t="t" r="r" b="b"/>
              <a:pathLst>
                <a:path w="1517" h="1425" extrusionOk="0">
                  <a:moveTo>
                    <a:pt x="712" y="0"/>
                  </a:moveTo>
                  <a:cubicBezTo>
                    <a:pt x="356" y="0"/>
                    <a:pt x="0" y="264"/>
                    <a:pt x="0" y="712"/>
                  </a:cubicBezTo>
                  <a:cubicBezTo>
                    <a:pt x="0" y="1154"/>
                    <a:pt x="356" y="1424"/>
                    <a:pt x="712" y="1424"/>
                  </a:cubicBezTo>
                  <a:cubicBezTo>
                    <a:pt x="1161" y="1424"/>
                    <a:pt x="1517" y="1154"/>
                    <a:pt x="1517" y="712"/>
                  </a:cubicBezTo>
                  <a:cubicBezTo>
                    <a:pt x="1517" y="264"/>
                    <a:pt x="1161" y="0"/>
                    <a:pt x="71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6"/>
            <p:cNvSpPr/>
            <p:nvPr/>
          </p:nvSpPr>
          <p:spPr>
            <a:xfrm>
              <a:off x="1218300" y="2318525"/>
              <a:ext cx="35625" cy="37750"/>
            </a:xfrm>
            <a:custGeom>
              <a:avLst/>
              <a:gdLst/>
              <a:ahLst/>
              <a:cxnLst/>
              <a:rect l="l" t="t" r="r" b="b"/>
              <a:pathLst>
                <a:path w="1425" h="1510" extrusionOk="0">
                  <a:moveTo>
                    <a:pt x="712" y="0"/>
                  </a:moveTo>
                  <a:cubicBezTo>
                    <a:pt x="356" y="0"/>
                    <a:pt x="0" y="356"/>
                    <a:pt x="0" y="712"/>
                  </a:cubicBezTo>
                  <a:cubicBezTo>
                    <a:pt x="0" y="1154"/>
                    <a:pt x="356" y="1510"/>
                    <a:pt x="712" y="1510"/>
                  </a:cubicBezTo>
                  <a:cubicBezTo>
                    <a:pt x="1161" y="1510"/>
                    <a:pt x="1424" y="1154"/>
                    <a:pt x="1424" y="712"/>
                  </a:cubicBezTo>
                  <a:cubicBezTo>
                    <a:pt x="1424" y="356"/>
                    <a:pt x="1161" y="0"/>
                    <a:pt x="712"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3180700" y="2201075"/>
              <a:ext cx="300475" cy="299925"/>
            </a:xfrm>
            <a:custGeom>
              <a:avLst/>
              <a:gdLst/>
              <a:ahLst/>
              <a:cxnLst/>
              <a:rect l="l" t="t" r="r" b="b"/>
              <a:pathLst>
                <a:path w="12019" h="11997" extrusionOk="0">
                  <a:moveTo>
                    <a:pt x="9658" y="1"/>
                  </a:moveTo>
                  <a:cubicBezTo>
                    <a:pt x="9614" y="1"/>
                    <a:pt x="9569" y="24"/>
                    <a:pt x="9526" y="70"/>
                  </a:cubicBezTo>
                  <a:lnTo>
                    <a:pt x="534" y="9056"/>
                  </a:lnTo>
                  <a:cubicBezTo>
                    <a:pt x="178" y="9412"/>
                    <a:pt x="0" y="9860"/>
                    <a:pt x="0" y="10302"/>
                  </a:cubicBezTo>
                  <a:cubicBezTo>
                    <a:pt x="0" y="10750"/>
                    <a:pt x="178" y="11106"/>
                    <a:pt x="534" y="11462"/>
                  </a:cubicBezTo>
                  <a:cubicBezTo>
                    <a:pt x="890" y="11818"/>
                    <a:pt x="1339" y="11996"/>
                    <a:pt x="1695" y="11996"/>
                  </a:cubicBezTo>
                  <a:cubicBezTo>
                    <a:pt x="2136" y="11996"/>
                    <a:pt x="2585" y="11818"/>
                    <a:pt x="2940" y="11462"/>
                  </a:cubicBezTo>
                  <a:lnTo>
                    <a:pt x="11926" y="2470"/>
                  </a:lnTo>
                  <a:cubicBezTo>
                    <a:pt x="12018" y="2384"/>
                    <a:pt x="12018" y="2292"/>
                    <a:pt x="11926" y="2206"/>
                  </a:cubicBezTo>
                  <a:cubicBezTo>
                    <a:pt x="11883" y="2160"/>
                    <a:pt x="11838" y="2137"/>
                    <a:pt x="11794" y="2137"/>
                  </a:cubicBezTo>
                  <a:cubicBezTo>
                    <a:pt x="11749" y="2137"/>
                    <a:pt x="11705" y="2160"/>
                    <a:pt x="11662" y="2206"/>
                  </a:cubicBezTo>
                  <a:lnTo>
                    <a:pt x="2670" y="11192"/>
                  </a:lnTo>
                  <a:cubicBezTo>
                    <a:pt x="2403" y="11458"/>
                    <a:pt x="2070" y="11592"/>
                    <a:pt x="1737" y="11592"/>
                  </a:cubicBezTo>
                  <a:cubicBezTo>
                    <a:pt x="1404" y="11592"/>
                    <a:pt x="1072" y="11458"/>
                    <a:pt x="805" y="11192"/>
                  </a:cubicBezTo>
                  <a:cubicBezTo>
                    <a:pt x="534" y="10928"/>
                    <a:pt x="356" y="10658"/>
                    <a:pt x="356" y="10302"/>
                  </a:cubicBezTo>
                  <a:cubicBezTo>
                    <a:pt x="356" y="9946"/>
                    <a:pt x="534" y="9590"/>
                    <a:pt x="805" y="9326"/>
                  </a:cubicBezTo>
                  <a:lnTo>
                    <a:pt x="9790" y="334"/>
                  </a:lnTo>
                  <a:cubicBezTo>
                    <a:pt x="9882" y="248"/>
                    <a:pt x="9882" y="156"/>
                    <a:pt x="9790" y="70"/>
                  </a:cubicBezTo>
                  <a:cubicBezTo>
                    <a:pt x="9747" y="24"/>
                    <a:pt x="9703" y="1"/>
                    <a:pt x="9658"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6"/>
            <p:cNvSpPr/>
            <p:nvPr/>
          </p:nvSpPr>
          <p:spPr>
            <a:xfrm>
              <a:off x="3220725" y="2426950"/>
              <a:ext cx="35625" cy="34000"/>
            </a:xfrm>
            <a:custGeom>
              <a:avLst/>
              <a:gdLst/>
              <a:ahLst/>
              <a:cxnLst/>
              <a:rect l="l" t="t" r="r" b="b"/>
              <a:pathLst>
                <a:path w="1425" h="1360" extrusionOk="0">
                  <a:moveTo>
                    <a:pt x="628" y="377"/>
                  </a:moveTo>
                  <a:cubicBezTo>
                    <a:pt x="713" y="377"/>
                    <a:pt x="806" y="377"/>
                    <a:pt x="891" y="469"/>
                  </a:cubicBezTo>
                  <a:cubicBezTo>
                    <a:pt x="984" y="555"/>
                    <a:pt x="984" y="825"/>
                    <a:pt x="891" y="911"/>
                  </a:cubicBezTo>
                  <a:cubicBezTo>
                    <a:pt x="848" y="1000"/>
                    <a:pt x="759" y="1044"/>
                    <a:pt x="670" y="1044"/>
                  </a:cubicBezTo>
                  <a:cubicBezTo>
                    <a:pt x="581" y="1044"/>
                    <a:pt x="492" y="1000"/>
                    <a:pt x="450" y="911"/>
                  </a:cubicBezTo>
                  <a:cubicBezTo>
                    <a:pt x="357" y="825"/>
                    <a:pt x="357" y="825"/>
                    <a:pt x="357" y="733"/>
                  </a:cubicBezTo>
                  <a:cubicBezTo>
                    <a:pt x="357" y="647"/>
                    <a:pt x="357" y="555"/>
                    <a:pt x="450" y="469"/>
                  </a:cubicBezTo>
                  <a:cubicBezTo>
                    <a:pt x="535" y="377"/>
                    <a:pt x="628" y="377"/>
                    <a:pt x="628" y="377"/>
                  </a:cubicBezTo>
                  <a:close/>
                  <a:moveTo>
                    <a:pt x="670" y="1"/>
                  </a:moveTo>
                  <a:cubicBezTo>
                    <a:pt x="492" y="1"/>
                    <a:pt x="314" y="67"/>
                    <a:pt x="179" y="199"/>
                  </a:cubicBezTo>
                  <a:cubicBezTo>
                    <a:pt x="94" y="377"/>
                    <a:pt x="1" y="555"/>
                    <a:pt x="1" y="733"/>
                  </a:cubicBezTo>
                  <a:cubicBezTo>
                    <a:pt x="1" y="911"/>
                    <a:pt x="94" y="1089"/>
                    <a:pt x="179" y="1181"/>
                  </a:cubicBezTo>
                  <a:cubicBezTo>
                    <a:pt x="357" y="1267"/>
                    <a:pt x="450" y="1359"/>
                    <a:pt x="628" y="1359"/>
                  </a:cubicBezTo>
                  <a:cubicBezTo>
                    <a:pt x="806" y="1359"/>
                    <a:pt x="984" y="1267"/>
                    <a:pt x="1162" y="1181"/>
                  </a:cubicBezTo>
                  <a:cubicBezTo>
                    <a:pt x="1425" y="911"/>
                    <a:pt x="1425" y="469"/>
                    <a:pt x="1162" y="199"/>
                  </a:cubicBezTo>
                  <a:cubicBezTo>
                    <a:pt x="1026" y="67"/>
                    <a:pt x="848" y="1"/>
                    <a:pt x="670"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a:off x="3256325" y="2389100"/>
              <a:ext cx="37950" cy="33925"/>
            </a:xfrm>
            <a:custGeom>
              <a:avLst/>
              <a:gdLst/>
              <a:ahLst/>
              <a:cxnLst/>
              <a:rect l="l" t="t" r="r" b="b"/>
              <a:pathLst>
                <a:path w="1518" h="1357" extrusionOk="0">
                  <a:moveTo>
                    <a:pt x="805" y="381"/>
                  </a:moveTo>
                  <a:cubicBezTo>
                    <a:pt x="891" y="381"/>
                    <a:pt x="891" y="381"/>
                    <a:pt x="983" y="467"/>
                  </a:cubicBezTo>
                  <a:cubicBezTo>
                    <a:pt x="1161" y="559"/>
                    <a:pt x="1161" y="823"/>
                    <a:pt x="983" y="915"/>
                  </a:cubicBezTo>
                  <a:cubicBezTo>
                    <a:pt x="937" y="958"/>
                    <a:pt x="848" y="979"/>
                    <a:pt x="759" y="979"/>
                  </a:cubicBezTo>
                  <a:cubicBezTo>
                    <a:pt x="670" y="979"/>
                    <a:pt x="581" y="958"/>
                    <a:pt x="535" y="915"/>
                  </a:cubicBezTo>
                  <a:cubicBezTo>
                    <a:pt x="449" y="823"/>
                    <a:pt x="449" y="559"/>
                    <a:pt x="535" y="467"/>
                  </a:cubicBezTo>
                  <a:cubicBezTo>
                    <a:pt x="627" y="381"/>
                    <a:pt x="713" y="381"/>
                    <a:pt x="805" y="381"/>
                  </a:cubicBezTo>
                  <a:close/>
                  <a:moveTo>
                    <a:pt x="759" y="0"/>
                  </a:moveTo>
                  <a:cubicBezTo>
                    <a:pt x="581" y="0"/>
                    <a:pt x="403" y="68"/>
                    <a:pt x="271" y="203"/>
                  </a:cubicBezTo>
                  <a:cubicBezTo>
                    <a:pt x="1" y="467"/>
                    <a:pt x="1" y="915"/>
                    <a:pt x="271" y="1179"/>
                  </a:cubicBezTo>
                  <a:cubicBezTo>
                    <a:pt x="449" y="1271"/>
                    <a:pt x="627" y="1357"/>
                    <a:pt x="805" y="1357"/>
                  </a:cubicBezTo>
                  <a:cubicBezTo>
                    <a:pt x="983" y="1357"/>
                    <a:pt x="1069" y="1271"/>
                    <a:pt x="1247" y="1179"/>
                  </a:cubicBezTo>
                  <a:cubicBezTo>
                    <a:pt x="1517" y="915"/>
                    <a:pt x="1517" y="467"/>
                    <a:pt x="1247" y="203"/>
                  </a:cubicBezTo>
                  <a:cubicBezTo>
                    <a:pt x="1115" y="68"/>
                    <a:pt x="937" y="0"/>
                    <a:pt x="759"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3294250" y="2351325"/>
              <a:ext cx="37750" cy="33975"/>
            </a:xfrm>
            <a:custGeom>
              <a:avLst/>
              <a:gdLst/>
              <a:ahLst/>
              <a:cxnLst/>
              <a:rect l="l" t="t" r="r" b="b"/>
              <a:pathLst>
                <a:path w="1510" h="1359" extrusionOk="0">
                  <a:moveTo>
                    <a:pt x="798" y="376"/>
                  </a:moveTo>
                  <a:cubicBezTo>
                    <a:pt x="890" y="376"/>
                    <a:pt x="976" y="376"/>
                    <a:pt x="976" y="468"/>
                  </a:cubicBezTo>
                  <a:cubicBezTo>
                    <a:pt x="1154" y="554"/>
                    <a:pt x="1154" y="732"/>
                    <a:pt x="976" y="910"/>
                  </a:cubicBezTo>
                  <a:cubicBezTo>
                    <a:pt x="933" y="956"/>
                    <a:pt x="867" y="979"/>
                    <a:pt x="790" y="979"/>
                  </a:cubicBezTo>
                  <a:cubicBezTo>
                    <a:pt x="712" y="979"/>
                    <a:pt x="623" y="956"/>
                    <a:pt x="534" y="910"/>
                  </a:cubicBezTo>
                  <a:cubicBezTo>
                    <a:pt x="442" y="732"/>
                    <a:pt x="442" y="554"/>
                    <a:pt x="534" y="468"/>
                  </a:cubicBezTo>
                  <a:cubicBezTo>
                    <a:pt x="620" y="376"/>
                    <a:pt x="712" y="376"/>
                    <a:pt x="798" y="376"/>
                  </a:cubicBezTo>
                  <a:close/>
                  <a:moveTo>
                    <a:pt x="755" y="0"/>
                  </a:moveTo>
                  <a:cubicBezTo>
                    <a:pt x="577" y="0"/>
                    <a:pt x="399" y="66"/>
                    <a:pt x="264" y="198"/>
                  </a:cubicBezTo>
                  <a:cubicBezTo>
                    <a:pt x="0" y="468"/>
                    <a:pt x="0" y="910"/>
                    <a:pt x="264" y="1180"/>
                  </a:cubicBezTo>
                  <a:cubicBezTo>
                    <a:pt x="442" y="1266"/>
                    <a:pt x="620" y="1358"/>
                    <a:pt x="798" y="1358"/>
                  </a:cubicBezTo>
                  <a:cubicBezTo>
                    <a:pt x="976" y="1358"/>
                    <a:pt x="1154" y="1266"/>
                    <a:pt x="1246" y="1180"/>
                  </a:cubicBezTo>
                  <a:cubicBezTo>
                    <a:pt x="1510" y="910"/>
                    <a:pt x="1510" y="468"/>
                    <a:pt x="1246" y="198"/>
                  </a:cubicBezTo>
                  <a:cubicBezTo>
                    <a:pt x="1111" y="66"/>
                    <a:pt x="933" y="0"/>
                    <a:pt x="755"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3334300" y="2313450"/>
              <a:ext cx="35625" cy="33925"/>
            </a:xfrm>
            <a:custGeom>
              <a:avLst/>
              <a:gdLst/>
              <a:ahLst/>
              <a:cxnLst/>
              <a:rect l="l" t="t" r="r" b="b"/>
              <a:pathLst>
                <a:path w="1425" h="1357" extrusionOk="0">
                  <a:moveTo>
                    <a:pt x="712" y="381"/>
                  </a:moveTo>
                  <a:cubicBezTo>
                    <a:pt x="798" y="381"/>
                    <a:pt x="890" y="381"/>
                    <a:pt x="890" y="467"/>
                  </a:cubicBezTo>
                  <a:cubicBezTo>
                    <a:pt x="1068" y="559"/>
                    <a:pt x="1068" y="737"/>
                    <a:pt x="890" y="915"/>
                  </a:cubicBezTo>
                  <a:cubicBezTo>
                    <a:pt x="844" y="958"/>
                    <a:pt x="776" y="979"/>
                    <a:pt x="698" y="979"/>
                  </a:cubicBezTo>
                  <a:cubicBezTo>
                    <a:pt x="620" y="979"/>
                    <a:pt x="531" y="958"/>
                    <a:pt x="442" y="915"/>
                  </a:cubicBezTo>
                  <a:cubicBezTo>
                    <a:pt x="356" y="737"/>
                    <a:pt x="356" y="559"/>
                    <a:pt x="442" y="467"/>
                  </a:cubicBezTo>
                  <a:cubicBezTo>
                    <a:pt x="534" y="381"/>
                    <a:pt x="620" y="381"/>
                    <a:pt x="712" y="381"/>
                  </a:cubicBezTo>
                  <a:close/>
                  <a:moveTo>
                    <a:pt x="677" y="0"/>
                  </a:moveTo>
                  <a:cubicBezTo>
                    <a:pt x="509" y="0"/>
                    <a:pt x="353" y="68"/>
                    <a:pt x="264" y="203"/>
                  </a:cubicBezTo>
                  <a:cubicBezTo>
                    <a:pt x="0" y="467"/>
                    <a:pt x="0" y="915"/>
                    <a:pt x="264" y="1179"/>
                  </a:cubicBezTo>
                  <a:cubicBezTo>
                    <a:pt x="356" y="1271"/>
                    <a:pt x="534" y="1357"/>
                    <a:pt x="712" y="1357"/>
                  </a:cubicBezTo>
                  <a:cubicBezTo>
                    <a:pt x="890" y="1357"/>
                    <a:pt x="1068" y="1271"/>
                    <a:pt x="1154" y="1179"/>
                  </a:cubicBezTo>
                  <a:cubicBezTo>
                    <a:pt x="1424" y="915"/>
                    <a:pt x="1424" y="467"/>
                    <a:pt x="1154" y="203"/>
                  </a:cubicBezTo>
                  <a:cubicBezTo>
                    <a:pt x="1022" y="68"/>
                    <a:pt x="844" y="0"/>
                    <a:pt x="677"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6"/>
            <p:cNvSpPr/>
            <p:nvPr/>
          </p:nvSpPr>
          <p:spPr>
            <a:xfrm>
              <a:off x="3258650" y="2200500"/>
              <a:ext cx="37750" cy="37950"/>
            </a:xfrm>
            <a:custGeom>
              <a:avLst/>
              <a:gdLst/>
              <a:ahLst/>
              <a:cxnLst/>
              <a:rect l="l" t="t" r="r" b="b"/>
              <a:pathLst>
                <a:path w="1510" h="1518" extrusionOk="0">
                  <a:moveTo>
                    <a:pt x="798" y="1"/>
                  </a:moveTo>
                  <a:cubicBezTo>
                    <a:pt x="356" y="1"/>
                    <a:pt x="0" y="357"/>
                    <a:pt x="0" y="713"/>
                  </a:cubicBezTo>
                  <a:cubicBezTo>
                    <a:pt x="0" y="1161"/>
                    <a:pt x="356" y="1517"/>
                    <a:pt x="798" y="1517"/>
                  </a:cubicBezTo>
                  <a:cubicBezTo>
                    <a:pt x="1154" y="1517"/>
                    <a:pt x="1510" y="1161"/>
                    <a:pt x="1510" y="713"/>
                  </a:cubicBezTo>
                  <a:cubicBezTo>
                    <a:pt x="1510" y="357"/>
                    <a:pt x="1154" y="1"/>
                    <a:pt x="798" y="1"/>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6"/>
            <p:cNvSpPr/>
            <p:nvPr/>
          </p:nvSpPr>
          <p:spPr>
            <a:xfrm>
              <a:off x="3200800" y="2260675"/>
              <a:ext cx="35625" cy="35625"/>
            </a:xfrm>
            <a:custGeom>
              <a:avLst/>
              <a:gdLst/>
              <a:ahLst/>
              <a:cxnLst/>
              <a:rect l="l" t="t" r="r" b="b"/>
              <a:pathLst>
                <a:path w="1425" h="1425" extrusionOk="0">
                  <a:moveTo>
                    <a:pt x="713" y="0"/>
                  </a:moveTo>
                  <a:cubicBezTo>
                    <a:pt x="357" y="0"/>
                    <a:pt x="1" y="264"/>
                    <a:pt x="1" y="712"/>
                  </a:cubicBezTo>
                  <a:cubicBezTo>
                    <a:pt x="1" y="1068"/>
                    <a:pt x="357" y="1424"/>
                    <a:pt x="713" y="1424"/>
                  </a:cubicBezTo>
                  <a:cubicBezTo>
                    <a:pt x="1154" y="1424"/>
                    <a:pt x="1425" y="1068"/>
                    <a:pt x="1425" y="712"/>
                  </a:cubicBezTo>
                  <a:cubicBezTo>
                    <a:pt x="1425" y="264"/>
                    <a:pt x="1154"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6"/>
            <p:cNvSpPr/>
            <p:nvPr/>
          </p:nvSpPr>
          <p:spPr>
            <a:xfrm>
              <a:off x="3142950" y="2318525"/>
              <a:ext cx="35625" cy="35625"/>
            </a:xfrm>
            <a:custGeom>
              <a:avLst/>
              <a:gdLst/>
              <a:ahLst/>
              <a:cxnLst/>
              <a:rect l="l" t="t" r="r" b="b"/>
              <a:pathLst>
                <a:path w="1425" h="1425" extrusionOk="0">
                  <a:moveTo>
                    <a:pt x="713" y="0"/>
                  </a:moveTo>
                  <a:cubicBezTo>
                    <a:pt x="264" y="0"/>
                    <a:pt x="1" y="356"/>
                    <a:pt x="1" y="712"/>
                  </a:cubicBezTo>
                  <a:cubicBezTo>
                    <a:pt x="1" y="1154"/>
                    <a:pt x="264" y="1424"/>
                    <a:pt x="713" y="1424"/>
                  </a:cubicBezTo>
                  <a:cubicBezTo>
                    <a:pt x="1069" y="1424"/>
                    <a:pt x="1425" y="1154"/>
                    <a:pt x="1425" y="712"/>
                  </a:cubicBezTo>
                  <a:cubicBezTo>
                    <a:pt x="1425" y="356"/>
                    <a:pt x="1069" y="0"/>
                    <a:pt x="713"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16"/>
          <p:cNvSpPr txBox="1">
            <a:spLocks noGrp="1"/>
          </p:cNvSpPr>
          <p:nvPr>
            <p:ph type="title"/>
          </p:nvPr>
        </p:nvSpPr>
        <p:spPr>
          <a:xfrm>
            <a:off x="1017050" y="1181458"/>
            <a:ext cx="4738800" cy="482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200"/>
              <a:buNone/>
              <a:defRPr sz="2200" b="1">
                <a:solidFill>
                  <a:srgbClr val="FFFFFF"/>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urple slide with corner forms">
  <p:cSld name="BLANK_1_1_1_1">
    <p:bg>
      <p:bgPr>
        <a:solidFill>
          <a:srgbClr val="6D45BB"/>
        </a:solidFill>
        <a:effectLst/>
      </p:bgPr>
    </p:bg>
    <p:spTree>
      <p:nvGrpSpPr>
        <p:cNvPr id="1" name="Shape 370"/>
        <p:cNvGrpSpPr/>
        <p:nvPr/>
      </p:nvGrpSpPr>
      <p:grpSpPr>
        <a:xfrm>
          <a:off x="0" y="0"/>
          <a:ext cx="0" cy="0"/>
          <a:chOff x="0" y="0"/>
          <a:chExt cx="0" cy="0"/>
        </a:xfrm>
      </p:grpSpPr>
      <p:sp>
        <p:nvSpPr>
          <p:cNvPr id="371" name="Google Shape;371;p1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grpSp>
        <p:nvGrpSpPr>
          <p:cNvPr id="372" name="Google Shape;372;p17"/>
          <p:cNvGrpSpPr/>
          <p:nvPr/>
        </p:nvGrpSpPr>
        <p:grpSpPr>
          <a:xfrm>
            <a:off x="-195276" y="-20438"/>
            <a:ext cx="9473124" cy="5184383"/>
            <a:chOff x="4075100" y="2193925"/>
            <a:chExt cx="2752375" cy="1506300"/>
          </a:xfrm>
        </p:grpSpPr>
        <p:sp>
          <p:nvSpPr>
            <p:cNvPr id="373" name="Google Shape;373;p17"/>
            <p:cNvSpPr/>
            <p:nvPr/>
          </p:nvSpPr>
          <p:spPr>
            <a:xfrm>
              <a:off x="6400250" y="3184500"/>
              <a:ext cx="427225" cy="515650"/>
            </a:xfrm>
            <a:custGeom>
              <a:avLst/>
              <a:gdLst/>
              <a:ahLst/>
              <a:cxnLst/>
              <a:rect l="l" t="t" r="r" b="b"/>
              <a:pathLst>
                <a:path w="17089" h="20626" extrusionOk="0">
                  <a:moveTo>
                    <a:pt x="16864" y="1"/>
                  </a:moveTo>
                  <a:cubicBezTo>
                    <a:pt x="16819" y="1"/>
                    <a:pt x="16775" y="24"/>
                    <a:pt x="16732" y="70"/>
                  </a:cubicBezTo>
                  <a:lnTo>
                    <a:pt x="1069" y="15734"/>
                  </a:lnTo>
                  <a:cubicBezTo>
                    <a:pt x="1" y="16887"/>
                    <a:pt x="1" y="18667"/>
                    <a:pt x="1069" y="19735"/>
                  </a:cubicBezTo>
                  <a:cubicBezTo>
                    <a:pt x="1603" y="20269"/>
                    <a:pt x="2315" y="20625"/>
                    <a:pt x="3112" y="20625"/>
                  </a:cubicBezTo>
                  <a:cubicBezTo>
                    <a:pt x="3824" y="20625"/>
                    <a:pt x="4536" y="20269"/>
                    <a:pt x="5070" y="19735"/>
                  </a:cubicBezTo>
                  <a:lnTo>
                    <a:pt x="16996" y="7902"/>
                  </a:lnTo>
                  <a:cubicBezTo>
                    <a:pt x="17088" y="7810"/>
                    <a:pt x="17088" y="7724"/>
                    <a:pt x="16996" y="7632"/>
                  </a:cubicBezTo>
                  <a:cubicBezTo>
                    <a:pt x="16953" y="7589"/>
                    <a:pt x="16908" y="7567"/>
                    <a:pt x="16864" y="7567"/>
                  </a:cubicBezTo>
                  <a:cubicBezTo>
                    <a:pt x="16819" y="7567"/>
                    <a:pt x="16775" y="7589"/>
                    <a:pt x="16732" y="7632"/>
                  </a:cubicBezTo>
                  <a:lnTo>
                    <a:pt x="4892" y="19472"/>
                  </a:lnTo>
                  <a:cubicBezTo>
                    <a:pt x="4358" y="20006"/>
                    <a:pt x="3738" y="20269"/>
                    <a:pt x="3112" y="20269"/>
                  </a:cubicBezTo>
                  <a:cubicBezTo>
                    <a:pt x="2400" y="20269"/>
                    <a:pt x="1781" y="20006"/>
                    <a:pt x="1332" y="19472"/>
                  </a:cubicBezTo>
                  <a:cubicBezTo>
                    <a:pt x="357" y="18582"/>
                    <a:pt x="357" y="16980"/>
                    <a:pt x="1332" y="15997"/>
                  </a:cubicBezTo>
                  <a:lnTo>
                    <a:pt x="16996" y="334"/>
                  </a:lnTo>
                  <a:cubicBezTo>
                    <a:pt x="17088" y="248"/>
                    <a:pt x="17088" y="156"/>
                    <a:pt x="16996" y="70"/>
                  </a:cubicBezTo>
                  <a:cubicBezTo>
                    <a:pt x="16953" y="24"/>
                    <a:pt x="16908" y="1"/>
                    <a:pt x="16864"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a:off x="6529300" y="3204050"/>
              <a:ext cx="120175" cy="120175"/>
            </a:xfrm>
            <a:custGeom>
              <a:avLst/>
              <a:gdLst/>
              <a:ahLst/>
              <a:cxnLst/>
              <a:rect l="l" t="t" r="r" b="b"/>
              <a:pathLst>
                <a:path w="4807" h="4807" extrusionOk="0">
                  <a:moveTo>
                    <a:pt x="2400" y="0"/>
                  </a:moveTo>
                  <a:cubicBezTo>
                    <a:pt x="1068" y="0"/>
                    <a:pt x="0" y="1154"/>
                    <a:pt x="0" y="2400"/>
                  </a:cubicBezTo>
                  <a:cubicBezTo>
                    <a:pt x="0" y="3738"/>
                    <a:pt x="1068" y="4806"/>
                    <a:pt x="2400" y="4806"/>
                  </a:cubicBezTo>
                  <a:cubicBezTo>
                    <a:pt x="3738" y="4806"/>
                    <a:pt x="4806" y="3738"/>
                    <a:pt x="4806" y="2400"/>
                  </a:cubicBezTo>
                  <a:cubicBezTo>
                    <a:pt x="4806" y="2314"/>
                    <a:pt x="4714" y="2222"/>
                    <a:pt x="4628" y="2222"/>
                  </a:cubicBezTo>
                  <a:cubicBezTo>
                    <a:pt x="4536" y="2222"/>
                    <a:pt x="4450" y="2314"/>
                    <a:pt x="4450" y="2400"/>
                  </a:cubicBezTo>
                  <a:cubicBezTo>
                    <a:pt x="4450" y="3560"/>
                    <a:pt x="3560" y="4450"/>
                    <a:pt x="2400" y="4450"/>
                  </a:cubicBezTo>
                  <a:cubicBezTo>
                    <a:pt x="1332" y="4450"/>
                    <a:pt x="356" y="3560"/>
                    <a:pt x="356" y="2400"/>
                  </a:cubicBezTo>
                  <a:cubicBezTo>
                    <a:pt x="356" y="1332"/>
                    <a:pt x="1332" y="356"/>
                    <a:pt x="2400" y="356"/>
                  </a:cubicBezTo>
                  <a:cubicBezTo>
                    <a:pt x="2492" y="356"/>
                    <a:pt x="2578" y="356"/>
                    <a:pt x="2578" y="178"/>
                  </a:cubicBezTo>
                  <a:cubicBezTo>
                    <a:pt x="2578" y="86"/>
                    <a:pt x="2492" y="0"/>
                    <a:pt x="2400"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a:off x="6678275" y="2975375"/>
              <a:ext cx="149200" cy="188650"/>
            </a:xfrm>
            <a:custGeom>
              <a:avLst/>
              <a:gdLst/>
              <a:ahLst/>
              <a:cxnLst/>
              <a:rect l="l" t="t" r="r" b="b"/>
              <a:pathLst>
                <a:path w="5968" h="7546" extrusionOk="0">
                  <a:moveTo>
                    <a:pt x="5743" y="0"/>
                  </a:moveTo>
                  <a:cubicBezTo>
                    <a:pt x="5698" y="0"/>
                    <a:pt x="5654" y="23"/>
                    <a:pt x="5611" y="70"/>
                  </a:cubicBezTo>
                  <a:lnTo>
                    <a:pt x="357" y="5317"/>
                  </a:lnTo>
                  <a:cubicBezTo>
                    <a:pt x="93" y="5495"/>
                    <a:pt x="1" y="5851"/>
                    <a:pt x="1" y="6207"/>
                  </a:cubicBezTo>
                  <a:cubicBezTo>
                    <a:pt x="1" y="6563"/>
                    <a:pt x="93" y="6919"/>
                    <a:pt x="357" y="7097"/>
                  </a:cubicBezTo>
                  <a:cubicBezTo>
                    <a:pt x="627" y="7367"/>
                    <a:pt x="983" y="7545"/>
                    <a:pt x="1247" y="7545"/>
                  </a:cubicBezTo>
                  <a:cubicBezTo>
                    <a:pt x="1603" y="7545"/>
                    <a:pt x="1959" y="7367"/>
                    <a:pt x="2229" y="7097"/>
                  </a:cubicBezTo>
                  <a:lnTo>
                    <a:pt x="5875" y="3451"/>
                  </a:lnTo>
                  <a:cubicBezTo>
                    <a:pt x="5967" y="3451"/>
                    <a:pt x="5967" y="3273"/>
                    <a:pt x="5875" y="3273"/>
                  </a:cubicBezTo>
                  <a:cubicBezTo>
                    <a:pt x="5832" y="3227"/>
                    <a:pt x="5787" y="3204"/>
                    <a:pt x="5743" y="3204"/>
                  </a:cubicBezTo>
                  <a:cubicBezTo>
                    <a:pt x="5698" y="3204"/>
                    <a:pt x="5654" y="3227"/>
                    <a:pt x="5611" y="3273"/>
                  </a:cubicBezTo>
                  <a:lnTo>
                    <a:pt x="1959" y="6919"/>
                  </a:lnTo>
                  <a:cubicBezTo>
                    <a:pt x="1781" y="7097"/>
                    <a:pt x="1537" y="7186"/>
                    <a:pt x="1293" y="7186"/>
                  </a:cubicBezTo>
                  <a:cubicBezTo>
                    <a:pt x="1049" y="7186"/>
                    <a:pt x="805" y="7097"/>
                    <a:pt x="627" y="6919"/>
                  </a:cubicBezTo>
                  <a:cubicBezTo>
                    <a:pt x="271" y="6477"/>
                    <a:pt x="271" y="5943"/>
                    <a:pt x="627" y="5495"/>
                  </a:cubicBezTo>
                  <a:lnTo>
                    <a:pt x="5875" y="333"/>
                  </a:lnTo>
                  <a:cubicBezTo>
                    <a:pt x="5967" y="248"/>
                    <a:pt x="5967" y="155"/>
                    <a:pt x="5875" y="70"/>
                  </a:cubicBezTo>
                  <a:cubicBezTo>
                    <a:pt x="5832" y="23"/>
                    <a:pt x="5787" y="0"/>
                    <a:pt x="5743" y="0"/>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a:off x="4139725" y="2303425"/>
              <a:ext cx="507300" cy="464550"/>
            </a:xfrm>
            <a:custGeom>
              <a:avLst/>
              <a:gdLst/>
              <a:ahLst/>
              <a:cxnLst/>
              <a:rect l="l" t="t" r="r" b="b"/>
              <a:pathLst>
                <a:path w="20292" h="18582" extrusionOk="0">
                  <a:moveTo>
                    <a:pt x="20067" y="1"/>
                  </a:moveTo>
                  <a:cubicBezTo>
                    <a:pt x="20023" y="1"/>
                    <a:pt x="19978" y="24"/>
                    <a:pt x="19936" y="70"/>
                  </a:cubicBezTo>
                  <a:lnTo>
                    <a:pt x="2136" y="17870"/>
                  </a:lnTo>
                  <a:cubicBezTo>
                    <a:pt x="1958" y="18090"/>
                    <a:pt x="1713" y="18201"/>
                    <a:pt x="1467" y="18201"/>
                  </a:cubicBezTo>
                  <a:cubicBezTo>
                    <a:pt x="1221" y="18201"/>
                    <a:pt x="976" y="18090"/>
                    <a:pt x="798" y="17870"/>
                  </a:cubicBezTo>
                  <a:cubicBezTo>
                    <a:pt x="356" y="17514"/>
                    <a:pt x="356" y="16980"/>
                    <a:pt x="798" y="16531"/>
                  </a:cubicBezTo>
                  <a:lnTo>
                    <a:pt x="8010" y="9326"/>
                  </a:lnTo>
                  <a:lnTo>
                    <a:pt x="8010" y="9148"/>
                  </a:lnTo>
                  <a:cubicBezTo>
                    <a:pt x="7964" y="9102"/>
                    <a:pt x="7919" y="9079"/>
                    <a:pt x="7875" y="9079"/>
                  </a:cubicBezTo>
                  <a:cubicBezTo>
                    <a:pt x="7830" y="9079"/>
                    <a:pt x="7786" y="9102"/>
                    <a:pt x="7740" y="9148"/>
                  </a:cubicBezTo>
                  <a:lnTo>
                    <a:pt x="534" y="16353"/>
                  </a:lnTo>
                  <a:cubicBezTo>
                    <a:pt x="0" y="16802"/>
                    <a:pt x="0" y="17692"/>
                    <a:pt x="534" y="18133"/>
                  </a:cubicBezTo>
                  <a:cubicBezTo>
                    <a:pt x="798" y="18404"/>
                    <a:pt x="1068" y="18582"/>
                    <a:pt x="1424" y="18582"/>
                  </a:cubicBezTo>
                  <a:cubicBezTo>
                    <a:pt x="1780" y="18582"/>
                    <a:pt x="2136" y="18404"/>
                    <a:pt x="2400" y="18133"/>
                  </a:cubicBezTo>
                  <a:lnTo>
                    <a:pt x="20199" y="334"/>
                  </a:lnTo>
                  <a:cubicBezTo>
                    <a:pt x="20292" y="248"/>
                    <a:pt x="20292" y="156"/>
                    <a:pt x="20199" y="70"/>
                  </a:cubicBezTo>
                  <a:cubicBezTo>
                    <a:pt x="20156" y="24"/>
                    <a:pt x="20112" y="1"/>
                    <a:pt x="20067"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a:off x="6062075" y="3332475"/>
              <a:ext cx="371475" cy="367750"/>
            </a:xfrm>
            <a:custGeom>
              <a:avLst/>
              <a:gdLst/>
              <a:ahLst/>
              <a:cxnLst/>
              <a:rect l="l" t="t" r="r" b="b"/>
              <a:pathLst>
                <a:path w="14859" h="14710" extrusionOk="0">
                  <a:moveTo>
                    <a:pt x="13926" y="0"/>
                  </a:moveTo>
                  <a:cubicBezTo>
                    <a:pt x="13727" y="0"/>
                    <a:pt x="13528" y="68"/>
                    <a:pt x="13350" y="203"/>
                  </a:cubicBezTo>
                  <a:lnTo>
                    <a:pt x="263" y="13282"/>
                  </a:lnTo>
                  <a:cubicBezTo>
                    <a:pt x="0" y="13638"/>
                    <a:pt x="0" y="14087"/>
                    <a:pt x="263" y="14443"/>
                  </a:cubicBezTo>
                  <a:cubicBezTo>
                    <a:pt x="441" y="14621"/>
                    <a:pt x="664" y="14710"/>
                    <a:pt x="876" y="14710"/>
                  </a:cubicBezTo>
                  <a:cubicBezTo>
                    <a:pt x="1088" y="14710"/>
                    <a:pt x="1289" y="14621"/>
                    <a:pt x="1424" y="14443"/>
                  </a:cubicBezTo>
                  <a:lnTo>
                    <a:pt x="14503" y="1357"/>
                  </a:lnTo>
                  <a:cubicBezTo>
                    <a:pt x="14859" y="1093"/>
                    <a:pt x="14859" y="559"/>
                    <a:pt x="14503" y="203"/>
                  </a:cubicBezTo>
                  <a:cubicBezTo>
                    <a:pt x="14325" y="68"/>
                    <a:pt x="14126" y="0"/>
                    <a:pt x="13926" y="0"/>
                  </a:cubicBezTo>
                  <a:close/>
                </a:path>
              </a:pathLst>
            </a:custGeom>
            <a:solidFill>
              <a:srgbClr val="FF4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6471450" y="3577825"/>
              <a:ext cx="57875" cy="53425"/>
            </a:xfrm>
            <a:custGeom>
              <a:avLst/>
              <a:gdLst/>
              <a:ahLst/>
              <a:cxnLst/>
              <a:rect l="l" t="t" r="r" b="b"/>
              <a:pathLst>
                <a:path w="2315" h="2137" extrusionOk="0">
                  <a:moveTo>
                    <a:pt x="1154" y="357"/>
                  </a:moveTo>
                  <a:cubicBezTo>
                    <a:pt x="1332" y="357"/>
                    <a:pt x="1510" y="442"/>
                    <a:pt x="1688" y="620"/>
                  </a:cubicBezTo>
                  <a:cubicBezTo>
                    <a:pt x="1780" y="713"/>
                    <a:pt x="1866" y="891"/>
                    <a:pt x="1866" y="1069"/>
                  </a:cubicBezTo>
                  <a:cubicBezTo>
                    <a:pt x="1866" y="1247"/>
                    <a:pt x="1780" y="1425"/>
                    <a:pt x="1688" y="1603"/>
                  </a:cubicBezTo>
                  <a:cubicBezTo>
                    <a:pt x="1510" y="1688"/>
                    <a:pt x="1332" y="1781"/>
                    <a:pt x="1154" y="1781"/>
                  </a:cubicBezTo>
                  <a:cubicBezTo>
                    <a:pt x="976" y="1781"/>
                    <a:pt x="798" y="1688"/>
                    <a:pt x="712" y="1603"/>
                  </a:cubicBezTo>
                  <a:cubicBezTo>
                    <a:pt x="534" y="1425"/>
                    <a:pt x="442" y="1247"/>
                    <a:pt x="442" y="1069"/>
                  </a:cubicBezTo>
                  <a:cubicBezTo>
                    <a:pt x="442" y="891"/>
                    <a:pt x="534" y="713"/>
                    <a:pt x="712" y="620"/>
                  </a:cubicBezTo>
                  <a:cubicBezTo>
                    <a:pt x="798" y="442"/>
                    <a:pt x="976" y="357"/>
                    <a:pt x="1154" y="357"/>
                  </a:cubicBezTo>
                  <a:close/>
                  <a:moveTo>
                    <a:pt x="1154" y="1"/>
                  </a:moveTo>
                  <a:cubicBezTo>
                    <a:pt x="890" y="1"/>
                    <a:pt x="620" y="179"/>
                    <a:pt x="442" y="357"/>
                  </a:cubicBezTo>
                  <a:cubicBezTo>
                    <a:pt x="0" y="713"/>
                    <a:pt x="0" y="1425"/>
                    <a:pt x="442" y="1781"/>
                  </a:cubicBezTo>
                  <a:cubicBezTo>
                    <a:pt x="620" y="2044"/>
                    <a:pt x="890" y="2137"/>
                    <a:pt x="1154" y="2137"/>
                  </a:cubicBezTo>
                  <a:cubicBezTo>
                    <a:pt x="1424" y="2137"/>
                    <a:pt x="1688" y="2044"/>
                    <a:pt x="1958" y="1781"/>
                  </a:cubicBezTo>
                  <a:cubicBezTo>
                    <a:pt x="2314" y="1425"/>
                    <a:pt x="2314" y="713"/>
                    <a:pt x="1958" y="357"/>
                  </a:cubicBezTo>
                  <a:cubicBezTo>
                    <a:pt x="1688" y="179"/>
                    <a:pt x="1424" y="1"/>
                    <a:pt x="1154"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6538200" y="3511575"/>
              <a:ext cx="55550" cy="52925"/>
            </a:xfrm>
            <a:custGeom>
              <a:avLst/>
              <a:gdLst/>
              <a:ahLst/>
              <a:cxnLst/>
              <a:rect l="l" t="t" r="r" b="b"/>
              <a:pathLst>
                <a:path w="2222" h="2117" extrusionOk="0">
                  <a:moveTo>
                    <a:pt x="1154" y="337"/>
                  </a:moveTo>
                  <a:cubicBezTo>
                    <a:pt x="1332" y="337"/>
                    <a:pt x="1510" y="422"/>
                    <a:pt x="1688" y="515"/>
                  </a:cubicBezTo>
                  <a:cubicBezTo>
                    <a:pt x="1780" y="693"/>
                    <a:pt x="1866" y="871"/>
                    <a:pt x="1866" y="1049"/>
                  </a:cubicBezTo>
                  <a:cubicBezTo>
                    <a:pt x="1866" y="1227"/>
                    <a:pt x="1780" y="1405"/>
                    <a:pt x="1688" y="1583"/>
                  </a:cubicBezTo>
                  <a:cubicBezTo>
                    <a:pt x="1556" y="1715"/>
                    <a:pt x="1378" y="1780"/>
                    <a:pt x="1200" y="1780"/>
                  </a:cubicBezTo>
                  <a:cubicBezTo>
                    <a:pt x="1022" y="1780"/>
                    <a:pt x="844" y="1715"/>
                    <a:pt x="712" y="1583"/>
                  </a:cubicBezTo>
                  <a:cubicBezTo>
                    <a:pt x="534" y="1405"/>
                    <a:pt x="534" y="1227"/>
                    <a:pt x="534" y="1049"/>
                  </a:cubicBezTo>
                  <a:cubicBezTo>
                    <a:pt x="534" y="871"/>
                    <a:pt x="534" y="693"/>
                    <a:pt x="712" y="515"/>
                  </a:cubicBezTo>
                  <a:cubicBezTo>
                    <a:pt x="798" y="422"/>
                    <a:pt x="976" y="337"/>
                    <a:pt x="1154" y="337"/>
                  </a:cubicBezTo>
                  <a:close/>
                  <a:moveTo>
                    <a:pt x="1200" y="0"/>
                  </a:moveTo>
                  <a:cubicBezTo>
                    <a:pt x="933" y="0"/>
                    <a:pt x="666" y="113"/>
                    <a:pt x="442" y="337"/>
                  </a:cubicBezTo>
                  <a:cubicBezTo>
                    <a:pt x="0" y="693"/>
                    <a:pt x="0" y="1405"/>
                    <a:pt x="442" y="1761"/>
                  </a:cubicBezTo>
                  <a:cubicBezTo>
                    <a:pt x="620" y="2024"/>
                    <a:pt x="890" y="2117"/>
                    <a:pt x="1154" y="2117"/>
                  </a:cubicBezTo>
                  <a:cubicBezTo>
                    <a:pt x="1424" y="2117"/>
                    <a:pt x="1688" y="2024"/>
                    <a:pt x="1958" y="1761"/>
                  </a:cubicBezTo>
                  <a:cubicBezTo>
                    <a:pt x="2136" y="1583"/>
                    <a:pt x="2222" y="1312"/>
                    <a:pt x="2222" y="1049"/>
                  </a:cubicBezTo>
                  <a:cubicBezTo>
                    <a:pt x="2222" y="778"/>
                    <a:pt x="2136" y="515"/>
                    <a:pt x="1958" y="337"/>
                  </a:cubicBezTo>
                  <a:cubicBezTo>
                    <a:pt x="1734" y="113"/>
                    <a:pt x="1467" y="0"/>
                    <a:pt x="1200"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a:off x="6607075" y="3444825"/>
              <a:ext cx="55750" cy="52925"/>
            </a:xfrm>
            <a:custGeom>
              <a:avLst/>
              <a:gdLst/>
              <a:ahLst/>
              <a:cxnLst/>
              <a:rect l="l" t="t" r="r" b="b"/>
              <a:pathLst>
                <a:path w="2230" h="2117" extrusionOk="0">
                  <a:moveTo>
                    <a:pt x="1161" y="337"/>
                  </a:moveTo>
                  <a:cubicBezTo>
                    <a:pt x="1339" y="337"/>
                    <a:pt x="1517" y="422"/>
                    <a:pt x="1603" y="515"/>
                  </a:cubicBezTo>
                  <a:cubicBezTo>
                    <a:pt x="1873" y="778"/>
                    <a:pt x="1873" y="1227"/>
                    <a:pt x="1603" y="1490"/>
                  </a:cubicBezTo>
                  <a:cubicBezTo>
                    <a:pt x="1517" y="1668"/>
                    <a:pt x="1339" y="1761"/>
                    <a:pt x="1161" y="1761"/>
                  </a:cubicBezTo>
                  <a:cubicBezTo>
                    <a:pt x="891" y="1761"/>
                    <a:pt x="713" y="1668"/>
                    <a:pt x="627" y="1490"/>
                  </a:cubicBezTo>
                  <a:cubicBezTo>
                    <a:pt x="357" y="1227"/>
                    <a:pt x="357" y="778"/>
                    <a:pt x="627" y="515"/>
                  </a:cubicBezTo>
                  <a:cubicBezTo>
                    <a:pt x="713" y="422"/>
                    <a:pt x="891" y="337"/>
                    <a:pt x="1161" y="337"/>
                  </a:cubicBezTo>
                  <a:close/>
                  <a:moveTo>
                    <a:pt x="1115" y="1"/>
                  </a:moveTo>
                  <a:cubicBezTo>
                    <a:pt x="848" y="1"/>
                    <a:pt x="581" y="113"/>
                    <a:pt x="357" y="337"/>
                  </a:cubicBezTo>
                  <a:cubicBezTo>
                    <a:pt x="1" y="693"/>
                    <a:pt x="1" y="1405"/>
                    <a:pt x="357" y="1761"/>
                  </a:cubicBezTo>
                  <a:cubicBezTo>
                    <a:pt x="535" y="2024"/>
                    <a:pt x="805" y="2117"/>
                    <a:pt x="1161" y="2117"/>
                  </a:cubicBezTo>
                  <a:cubicBezTo>
                    <a:pt x="1425" y="2117"/>
                    <a:pt x="1695" y="2024"/>
                    <a:pt x="1873" y="1761"/>
                  </a:cubicBezTo>
                  <a:cubicBezTo>
                    <a:pt x="2229" y="1405"/>
                    <a:pt x="2229" y="693"/>
                    <a:pt x="1873" y="337"/>
                  </a:cubicBezTo>
                  <a:cubicBezTo>
                    <a:pt x="1649" y="113"/>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a:off x="6673825" y="3377500"/>
              <a:ext cx="57875" cy="53500"/>
            </a:xfrm>
            <a:custGeom>
              <a:avLst/>
              <a:gdLst/>
              <a:ahLst/>
              <a:cxnLst/>
              <a:rect l="l" t="t" r="r" b="b"/>
              <a:pathLst>
                <a:path w="2315" h="2140" extrusionOk="0">
                  <a:moveTo>
                    <a:pt x="1161" y="360"/>
                  </a:moveTo>
                  <a:cubicBezTo>
                    <a:pt x="1339" y="360"/>
                    <a:pt x="1517" y="445"/>
                    <a:pt x="1603" y="538"/>
                  </a:cubicBezTo>
                  <a:cubicBezTo>
                    <a:pt x="1873" y="801"/>
                    <a:pt x="1873" y="1250"/>
                    <a:pt x="1603" y="1513"/>
                  </a:cubicBezTo>
                  <a:cubicBezTo>
                    <a:pt x="1517" y="1691"/>
                    <a:pt x="1339" y="1784"/>
                    <a:pt x="1161" y="1784"/>
                  </a:cubicBezTo>
                  <a:cubicBezTo>
                    <a:pt x="983" y="1784"/>
                    <a:pt x="805" y="1691"/>
                    <a:pt x="627" y="1513"/>
                  </a:cubicBezTo>
                  <a:cubicBezTo>
                    <a:pt x="535" y="1428"/>
                    <a:pt x="449" y="1250"/>
                    <a:pt x="449" y="1072"/>
                  </a:cubicBezTo>
                  <a:cubicBezTo>
                    <a:pt x="449" y="894"/>
                    <a:pt x="535" y="716"/>
                    <a:pt x="627" y="538"/>
                  </a:cubicBezTo>
                  <a:cubicBezTo>
                    <a:pt x="805" y="445"/>
                    <a:pt x="983" y="360"/>
                    <a:pt x="1161" y="360"/>
                  </a:cubicBezTo>
                  <a:close/>
                  <a:moveTo>
                    <a:pt x="1115" y="1"/>
                  </a:moveTo>
                  <a:cubicBezTo>
                    <a:pt x="848" y="1"/>
                    <a:pt x="581" y="90"/>
                    <a:pt x="357" y="268"/>
                  </a:cubicBezTo>
                  <a:cubicBezTo>
                    <a:pt x="1" y="716"/>
                    <a:pt x="1" y="1428"/>
                    <a:pt x="357" y="1784"/>
                  </a:cubicBezTo>
                  <a:cubicBezTo>
                    <a:pt x="535" y="1962"/>
                    <a:pt x="805" y="2140"/>
                    <a:pt x="1161" y="2140"/>
                  </a:cubicBezTo>
                  <a:cubicBezTo>
                    <a:pt x="1425" y="2140"/>
                    <a:pt x="1695" y="1962"/>
                    <a:pt x="1873" y="1784"/>
                  </a:cubicBezTo>
                  <a:cubicBezTo>
                    <a:pt x="2315" y="1428"/>
                    <a:pt x="2315" y="716"/>
                    <a:pt x="1873" y="268"/>
                  </a:cubicBezTo>
                  <a:cubicBezTo>
                    <a:pt x="1649" y="90"/>
                    <a:pt x="1382" y="1"/>
                    <a:pt x="111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a:off x="6429075" y="3119500"/>
              <a:ext cx="80125" cy="80125"/>
            </a:xfrm>
            <a:custGeom>
              <a:avLst/>
              <a:gdLst/>
              <a:ahLst/>
              <a:cxnLst/>
              <a:rect l="l" t="t" r="r" b="b"/>
              <a:pathLst>
                <a:path w="3205" h="3205" extrusionOk="0">
                  <a:moveTo>
                    <a:pt x="1603" y="0"/>
                  </a:moveTo>
                  <a:cubicBezTo>
                    <a:pt x="806" y="0"/>
                    <a:pt x="1" y="712"/>
                    <a:pt x="1" y="1602"/>
                  </a:cubicBezTo>
                  <a:cubicBezTo>
                    <a:pt x="1" y="2492"/>
                    <a:pt x="806" y="3204"/>
                    <a:pt x="1603" y="3204"/>
                  </a:cubicBezTo>
                  <a:cubicBezTo>
                    <a:pt x="2493" y="3204"/>
                    <a:pt x="3205" y="2492"/>
                    <a:pt x="3205" y="1602"/>
                  </a:cubicBezTo>
                  <a:cubicBezTo>
                    <a:pt x="3205" y="712"/>
                    <a:pt x="2493" y="0"/>
                    <a:pt x="160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6518075" y="3072675"/>
              <a:ext cx="37950" cy="37950"/>
            </a:xfrm>
            <a:custGeom>
              <a:avLst/>
              <a:gdLst/>
              <a:ahLst/>
              <a:cxnLst/>
              <a:rect l="l" t="t" r="r" b="b"/>
              <a:pathLst>
                <a:path w="1518" h="1518" extrusionOk="0">
                  <a:moveTo>
                    <a:pt x="805" y="1"/>
                  </a:moveTo>
                  <a:cubicBezTo>
                    <a:pt x="357" y="1"/>
                    <a:pt x="1" y="357"/>
                    <a:pt x="1" y="713"/>
                  </a:cubicBezTo>
                  <a:cubicBezTo>
                    <a:pt x="1" y="1161"/>
                    <a:pt x="357" y="1517"/>
                    <a:pt x="805" y="1517"/>
                  </a:cubicBezTo>
                  <a:cubicBezTo>
                    <a:pt x="1161" y="1517"/>
                    <a:pt x="1517" y="1161"/>
                    <a:pt x="1517" y="713"/>
                  </a:cubicBezTo>
                  <a:cubicBezTo>
                    <a:pt x="1517" y="357"/>
                    <a:pt x="1161" y="1"/>
                    <a:pt x="80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4698100" y="2238425"/>
              <a:ext cx="80125" cy="80125"/>
            </a:xfrm>
            <a:custGeom>
              <a:avLst/>
              <a:gdLst/>
              <a:ahLst/>
              <a:cxnLst/>
              <a:rect l="l" t="t" r="r" b="b"/>
              <a:pathLst>
                <a:path w="3205" h="3205" extrusionOk="0">
                  <a:moveTo>
                    <a:pt x="1602" y="0"/>
                  </a:moveTo>
                  <a:cubicBezTo>
                    <a:pt x="712" y="0"/>
                    <a:pt x="0" y="712"/>
                    <a:pt x="0" y="1602"/>
                  </a:cubicBezTo>
                  <a:cubicBezTo>
                    <a:pt x="0" y="2492"/>
                    <a:pt x="712" y="3204"/>
                    <a:pt x="1602" y="3204"/>
                  </a:cubicBezTo>
                  <a:cubicBezTo>
                    <a:pt x="2492" y="3204"/>
                    <a:pt x="3204" y="2492"/>
                    <a:pt x="3204" y="1602"/>
                  </a:cubicBezTo>
                  <a:cubicBezTo>
                    <a:pt x="3204" y="712"/>
                    <a:pt x="2492" y="0"/>
                    <a:pt x="160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4787100" y="2193925"/>
              <a:ext cx="35600" cy="35625"/>
            </a:xfrm>
            <a:custGeom>
              <a:avLst/>
              <a:gdLst/>
              <a:ahLst/>
              <a:cxnLst/>
              <a:rect l="l" t="t" r="r" b="b"/>
              <a:pathLst>
                <a:path w="1424" h="1425" extrusionOk="0">
                  <a:moveTo>
                    <a:pt x="712" y="0"/>
                  </a:moveTo>
                  <a:cubicBezTo>
                    <a:pt x="356" y="0"/>
                    <a:pt x="0" y="264"/>
                    <a:pt x="0" y="712"/>
                  </a:cubicBezTo>
                  <a:cubicBezTo>
                    <a:pt x="0" y="1068"/>
                    <a:pt x="356" y="1424"/>
                    <a:pt x="712" y="1424"/>
                  </a:cubicBezTo>
                  <a:cubicBezTo>
                    <a:pt x="1161" y="1424"/>
                    <a:pt x="1424" y="1068"/>
                    <a:pt x="1424" y="712"/>
                  </a:cubicBezTo>
                  <a:cubicBezTo>
                    <a:pt x="1424" y="264"/>
                    <a:pt x="1161"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a:off x="4277675" y="2200500"/>
              <a:ext cx="35625" cy="37950"/>
            </a:xfrm>
            <a:custGeom>
              <a:avLst/>
              <a:gdLst/>
              <a:ahLst/>
              <a:cxnLst/>
              <a:rect l="l" t="t" r="r" b="b"/>
              <a:pathLst>
                <a:path w="1425" h="1518" extrusionOk="0">
                  <a:moveTo>
                    <a:pt x="712" y="1"/>
                  </a:moveTo>
                  <a:cubicBezTo>
                    <a:pt x="356" y="1"/>
                    <a:pt x="0" y="357"/>
                    <a:pt x="0" y="805"/>
                  </a:cubicBezTo>
                  <a:cubicBezTo>
                    <a:pt x="0" y="1161"/>
                    <a:pt x="356" y="1517"/>
                    <a:pt x="712" y="1517"/>
                  </a:cubicBezTo>
                  <a:cubicBezTo>
                    <a:pt x="1154" y="1517"/>
                    <a:pt x="1424" y="1161"/>
                    <a:pt x="1424" y="805"/>
                  </a:cubicBezTo>
                  <a:cubicBezTo>
                    <a:pt x="1424" y="357"/>
                    <a:pt x="1154"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4219825" y="2260675"/>
              <a:ext cx="35625" cy="35625"/>
            </a:xfrm>
            <a:custGeom>
              <a:avLst/>
              <a:gdLst/>
              <a:ahLst/>
              <a:cxnLst/>
              <a:rect l="l" t="t" r="r" b="b"/>
              <a:pathLst>
                <a:path w="1425" h="1425" extrusionOk="0">
                  <a:moveTo>
                    <a:pt x="712" y="0"/>
                  </a:moveTo>
                  <a:cubicBezTo>
                    <a:pt x="264" y="0"/>
                    <a:pt x="0" y="264"/>
                    <a:pt x="0" y="712"/>
                  </a:cubicBezTo>
                  <a:cubicBezTo>
                    <a:pt x="0" y="1154"/>
                    <a:pt x="264" y="1424"/>
                    <a:pt x="712" y="1424"/>
                  </a:cubicBezTo>
                  <a:cubicBezTo>
                    <a:pt x="1068" y="1424"/>
                    <a:pt x="1424" y="1154"/>
                    <a:pt x="1424" y="712"/>
                  </a:cubicBezTo>
                  <a:cubicBezTo>
                    <a:pt x="1424" y="264"/>
                    <a:pt x="1068"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4159650" y="2318525"/>
              <a:ext cx="37950" cy="37750"/>
            </a:xfrm>
            <a:custGeom>
              <a:avLst/>
              <a:gdLst/>
              <a:ahLst/>
              <a:cxnLst/>
              <a:rect l="l" t="t" r="r" b="b"/>
              <a:pathLst>
                <a:path w="1518" h="1510" extrusionOk="0">
                  <a:moveTo>
                    <a:pt x="713" y="0"/>
                  </a:moveTo>
                  <a:cubicBezTo>
                    <a:pt x="357" y="0"/>
                    <a:pt x="1" y="356"/>
                    <a:pt x="1" y="712"/>
                  </a:cubicBezTo>
                  <a:cubicBezTo>
                    <a:pt x="1" y="1154"/>
                    <a:pt x="357" y="1510"/>
                    <a:pt x="713" y="1510"/>
                  </a:cubicBezTo>
                  <a:cubicBezTo>
                    <a:pt x="1161" y="1510"/>
                    <a:pt x="1517" y="1154"/>
                    <a:pt x="1517" y="712"/>
                  </a:cubicBezTo>
                  <a:cubicBezTo>
                    <a:pt x="1517" y="356"/>
                    <a:pt x="1161" y="0"/>
                    <a:pt x="713"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4075100" y="2319050"/>
              <a:ext cx="324875" cy="324325"/>
            </a:xfrm>
            <a:custGeom>
              <a:avLst/>
              <a:gdLst/>
              <a:ahLst/>
              <a:cxnLst/>
              <a:rect l="l" t="t" r="r" b="b"/>
              <a:pathLst>
                <a:path w="12995" h="12973" extrusionOk="0">
                  <a:moveTo>
                    <a:pt x="12774" y="1"/>
                  </a:moveTo>
                  <a:cubicBezTo>
                    <a:pt x="12729" y="1"/>
                    <a:pt x="12685" y="22"/>
                    <a:pt x="12639" y="65"/>
                  </a:cubicBezTo>
                  <a:lnTo>
                    <a:pt x="93" y="12702"/>
                  </a:lnTo>
                  <a:cubicBezTo>
                    <a:pt x="1" y="12702"/>
                    <a:pt x="1" y="12880"/>
                    <a:pt x="93" y="12880"/>
                  </a:cubicBezTo>
                  <a:cubicBezTo>
                    <a:pt x="93" y="12973"/>
                    <a:pt x="93" y="12973"/>
                    <a:pt x="179" y="12973"/>
                  </a:cubicBezTo>
                  <a:cubicBezTo>
                    <a:pt x="271" y="12973"/>
                    <a:pt x="271" y="12973"/>
                    <a:pt x="271" y="12880"/>
                  </a:cubicBezTo>
                  <a:lnTo>
                    <a:pt x="12909" y="335"/>
                  </a:lnTo>
                  <a:cubicBezTo>
                    <a:pt x="12995" y="243"/>
                    <a:pt x="12995" y="157"/>
                    <a:pt x="12909" y="65"/>
                  </a:cubicBezTo>
                  <a:cubicBezTo>
                    <a:pt x="12863" y="22"/>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4233175" y="2209975"/>
              <a:ext cx="322550" cy="322150"/>
            </a:xfrm>
            <a:custGeom>
              <a:avLst/>
              <a:gdLst/>
              <a:ahLst/>
              <a:cxnLst/>
              <a:rect l="l" t="t" r="r" b="b"/>
              <a:pathLst>
                <a:path w="12902" h="12886" extrusionOk="0">
                  <a:moveTo>
                    <a:pt x="12770" y="1"/>
                  </a:moveTo>
                  <a:cubicBezTo>
                    <a:pt x="12725" y="1"/>
                    <a:pt x="12681" y="24"/>
                    <a:pt x="12638" y="70"/>
                  </a:cubicBezTo>
                  <a:lnTo>
                    <a:pt x="0" y="12615"/>
                  </a:lnTo>
                  <a:lnTo>
                    <a:pt x="0" y="12886"/>
                  </a:lnTo>
                  <a:lnTo>
                    <a:pt x="264" y="12886"/>
                  </a:lnTo>
                  <a:lnTo>
                    <a:pt x="12901" y="248"/>
                  </a:lnTo>
                  <a:lnTo>
                    <a:pt x="12901" y="70"/>
                  </a:lnTo>
                  <a:cubicBezTo>
                    <a:pt x="12859" y="24"/>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17"/>
          <p:cNvSpPr txBox="1">
            <a:spLocks noGrp="1"/>
          </p:cNvSpPr>
          <p:nvPr>
            <p:ph type="title"/>
          </p:nvPr>
        </p:nvSpPr>
        <p:spPr>
          <a:xfrm>
            <a:off x="1985250" y="1712025"/>
            <a:ext cx="5173500" cy="1114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Clr>
                <a:srgbClr val="FFFFFF"/>
              </a:buClr>
              <a:buSzPts val="2200"/>
              <a:buNone/>
              <a:defRPr b="1">
                <a:solidFill>
                  <a:srgbClr val="FFFFFF"/>
                </a:solidFill>
              </a:defRPr>
            </a:lvl1pPr>
            <a:lvl2pPr lvl="1" algn="ctr" rtl="0">
              <a:spcBef>
                <a:spcPts val="0"/>
              </a:spcBef>
              <a:spcAft>
                <a:spcPts val="0"/>
              </a:spcAft>
              <a:buClr>
                <a:srgbClr val="FFFFFF"/>
              </a:buClr>
              <a:buSzPts val="4000"/>
              <a:buNone/>
              <a:defRPr sz="4000">
                <a:solidFill>
                  <a:srgbClr val="FFFFFF"/>
                </a:solidFill>
              </a:defRPr>
            </a:lvl2pPr>
            <a:lvl3pPr lvl="2" algn="ctr" rtl="0">
              <a:spcBef>
                <a:spcPts val="0"/>
              </a:spcBef>
              <a:spcAft>
                <a:spcPts val="0"/>
              </a:spcAft>
              <a:buClr>
                <a:srgbClr val="FFFFFF"/>
              </a:buClr>
              <a:buSzPts val="4000"/>
              <a:buNone/>
              <a:defRPr sz="4000">
                <a:solidFill>
                  <a:srgbClr val="FFFFFF"/>
                </a:solidFill>
              </a:defRPr>
            </a:lvl3pPr>
            <a:lvl4pPr lvl="3" algn="ctr" rtl="0">
              <a:spcBef>
                <a:spcPts val="0"/>
              </a:spcBef>
              <a:spcAft>
                <a:spcPts val="0"/>
              </a:spcAft>
              <a:buClr>
                <a:srgbClr val="FFFFFF"/>
              </a:buClr>
              <a:buSzPts val="4000"/>
              <a:buNone/>
              <a:defRPr sz="4000">
                <a:solidFill>
                  <a:srgbClr val="FFFFFF"/>
                </a:solidFill>
              </a:defRPr>
            </a:lvl4pPr>
            <a:lvl5pPr lvl="4" algn="ctr" rtl="0">
              <a:spcBef>
                <a:spcPts val="0"/>
              </a:spcBef>
              <a:spcAft>
                <a:spcPts val="0"/>
              </a:spcAft>
              <a:buClr>
                <a:srgbClr val="FFFFFF"/>
              </a:buClr>
              <a:buSzPts val="4000"/>
              <a:buNone/>
              <a:defRPr sz="4000">
                <a:solidFill>
                  <a:srgbClr val="FFFFFF"/>
                </a:solidFill>
              </a:defRPr>
            </a:lvl5pPr>
            <a:lvl6pPr lvl="5" algn="ctr" rtl="0">
              <a:spcBef>
                <a:spcPts val="0"/>
              </a:spcBef>
              <a:spcAft>
                <a:spcPts val="0"/>
              </a:spcAft>
              <a:buClr>
                <a:srgbClr val="FFFFFF"/>
              </a:buClr>
              <a:buSzPts val="4000"/>
              <a:buNone/>
              <a:defRPr sz="4000">
                <a:solidFill>
                  <a:srgbClr val="FFFFFF"/>
                </a:solidFill>
              </a:defRPr>
            </a:lvl6pPr>
            <a:lvl7pPr lvl="6" algn="ctr" rtl="0">
              <a:spcBef>
                <a:spcPts val="0"/>
              </a:spcBef>
              <a:spcAft>
                <a:spcPts val="0"/>
              </a:spcAft>
              <a:buClr>
                <a:srgbClr val="FFFFFF"/>
              </a:buClr>
              <a:buSzPts val="4000"/>
              <a:buNone/>
              <a:defRPr sz="4000">
                <a:solidFill>
                  <a:srgbClr val="FFFFFF"/>
                </a:solidFill>
              </a:defRPr>
            </a:lvl7pPr>
            <a:lvl8pPr lvl="7" algn="ctr" rtl="0">
              <a:spcBef>
                <a:spcPts val="0"/>
              </a:spcBef>
              <a:spcAft>
                <a:spcPts val="0"/>
              </a:spcAft>
              <a:buClr>
                <a:srgbClr val="FFFFFF"/>
              </a:buClr>
              <a:buSzPts val="4000"/>
              <a:buNone/>
              <a:defRPr sz="4000">
                <a:solidFill>
                  <a:srgbClr val="FFFFFF"/>
                </a:solidFill>
              </a:defRPr>
            </a:lvl8pPr>
            <a:lvl9pPr lvl="8" algn="ctr" rtl="0">
              <a:spcBef>
                <a:spcPts val="0"/>
              </a:spcBef>
              <a:spcAft>
                <a:spcPts val="0"/>
              </a:spcAft>
              <a:buClr>
                <a:srgbClr val="FFFFFF"/>
              </a:buClr>
              <a:buSzPts val="4000"/>
              <a:buNone/>
              <a:defRPr sz="4000">
                <a:solidFill>
                  <a:srgbClr val="FFFFFF"/>
                </a:solidFill>
              </a:defRPr>
            </a:lvl9pPr>
          </a:lstStyle>
          <a:p>
            <a:endParaRPr/>
          </a:p>
        </p:txBody>
      </p:sp>
      <p:sp>
        <p:nvSpPr>
          <p:cNvPr id="392" name="Google Shape;392;p17"/>
          <p:cNvSpPr txBox="1">
            <a:spLocks noGrp="1"/>
          </p:cNvSpPr>
          <p:nvPr>
            <p:ph type="subTitle" idx="1"/>
          </p:nvPr>
        </p:nvSpPr>
        <p:spPr>
          <a:xfrm>
            <a:off x="1537425" y="2853400"/>
            <a:ext cx="6069300" cy="578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FFFFFF"/>
                </a:solidFill>
              </a:defRPr>
            </a:lvl1pPr>
            <a:lvl2pPr lvl="1" algn="ctr" rtl="0">
              <a:spcBef>
                <a:spcPts val="0"/>
              </a:spcBef>
              <a:spcAft>
                <a:spcPts val="0"/>
              </a:spcAft>
              <a:buNone/>
              <a:defRPr>
                <a:solidFill>
                  <a:srgbClr val="FFFFFF"/>
                </a:solidFill>
              </a:defRPr>
            </a:lvl2pPr>
            <a:lvl3pPr lvl="2" algn="ctr" rtl="0">
              <a:spcBef>
                <a:spcPts val="0"/>
              </a:spcBef>
              <a:spcAft>
                <a:spcPts val="0"/>
              </a:spcAft>
              <a:buNone/>
              <a:defRPr>
                <a:solidFill>
                  <a:srgbClr val="FFFFFF"/>
                </a:solidFill>
              </a:defRPr>
            </a:lvl3pPr>
            <a:lvl4pPr lvl="3" algn="ctr" rtl="0">
              <a:spcBef>
                <a:spcPts val="0"/>
              </a:spcBef>
              <a:spcAft>
                <a:spcPts val="0"/>
              </a:spcAft>
              <a:buNone/>
              <a:defRPr>
                <a:solidFill>
                  <a:srgbClr val="FFFFFF"/>
                </a:solidFill>
              </a:defRPr>
            </a:lvl4pPr>
            <a:lvl5pPr lvl="4" algn="ctr" rtl="0">
              <a:spcBef>
                <a:spcPts val="0"/>
              </a:spcBef>
              <a:spcAft>
                <a:spcPts val="0"/>
              </a:spcAft>
              <a:buNone/>
              <a:defRPr>
                <a:solidFill>
                  <a:srgbClr val="FFFFFF"/>
                </a:solidFill>
              </a:defRPr>
            </a:lvl5pPr>
            <a:lvl6pPr lvl="5" algn="ctr" rtl="0">
              <a:spcBef>
                <a:spcPts val="0"/>
              </a:spcBef>
              <a:spcAft>
                <a:spcPts val="0"/>
              </a:spcAft>
              <a:buNone/>
              <a:defRPr>
                <a:solidFill>
                  <a:srgbClr val="FFFFFF"/>
                </a:solidFill>
              </a:defRPr>
            </a:lvl6pPr>
            <a:lvl7pPr lvl="6" algn="ctr" rtl="0">
              <a:spcBef>
                <a:spcPts val="0"/>
              </a:spcBef>
              <a:spcAft>
                <a:spcPts val="0"/>
              </a:spcAft>
              <a:buNone/>
              <a:defRPr>
                <a:solidFill>
                  <a:srgbClr val="FFFFFF"/>
                </a:solidFill>
              </a:defRPr>
            </a:lvl7pPr>
            <a:lvl8pPr lvl="7" algn="ctr" rtl="0">
              <a:spcBef>
                <a:spcPts val="0"/>
              </a:spcBef>
              <a:spcAft>
                <a:spcPts val="0"/>
              </a:spcAft>
              <a:buNone/>
              <a:defRPr>
                <a:solidFill>
                  <a:srgbClr val="FFFFFF"/>
                </a:solidFill>
              </a:defRPr>
            </a:lvl8pPr>
            <a:lvl9pPr lvl="8" algn="ctr" rtl="0">
              <a:spcBef>
                <a:spcPts val="0"/>
              </a:spcBef>
              <a:spcAft>
                <a:spcPts val="0"/>
              </a:spcAft>
              <a:buNone/>
              <a:defRPr>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Right white">
  <p:cSld name="CUSTOM_1">
    <p:bg>
      <p:bgPr>
        <a:solidFill>
          <a:srgbClr val="6D45BB"/>
        </a:solidFill>
        <a:effectLst/>
      </p:bgPr>
    </p:bg>
    <p:spTree>
      <p:nvGrpSpPr>
        <p:cNvPr id="1" name="Shape 393"/>
        <p:cNvGrpSpPr/>
        <p:nvPr/>
      </p:nvGrpSpPr>
      <p:grpSpPr>
        <a:xfrm>
          <a:off x="0" y="0"/>
          <a:ext cx="0" cy="0"/>
          <a:chOff x="0" y="0"/>
          <a:chExt cx="0" cy="0"/>
        </a:xfrm>
      </p:grpSpPr>
      <p:sp>
        <p:nvSpPr>
          <p:cNvPr id="394" name="Google Shape;394;p18"/>
          <p:cNvSpPr/>
          <p:nvPr/>
        </p:nvSpPr>
        <p:spPr>
          <a:xfrm>
            <a:off x="278798" y="499894"/>
            <a:ext cx="1682972" cy="1554291"/>
          </a:xfrm>
          <a:custGeom>
            <a:avLst/>
            <a:gdLst/>
            <a:ahLst/>
            <a:cxnLst/>
            <a:rect l="l" t="t" r="r" b="b"/>
            <a:pathLst>
              <a:path w="20115" h="18577" extrusionOk="0">
                <a:moveTo>
                  <a:pt x="19893" y="1"/>
                </a:moveTo>
                <a:cubicBezTo>
                  <a:pt x="19849" y="1"/>
                  <a:pt x="19804" y="22"/>
                  <a:pt x="19758" y="65"/>
                </a:cubicBezTo>
                <a:lnTo>
                  <a:pt x="1959" y="17864"/>
                </a:lnTo>
                <a:cubicBezTo>
                  <a:pt x="1781" y="18089"/>
                  <a:pt x="1537" y="18201"/>
                  <a:pt x="1293" y="18201"/>
                </a:cubicBezTo>
                <a:cubicBezTo>
                  <a:pt x="1049" y="18201"/>
                  <a:pt x="805" y="18089"/>
                  <a:pt x="627" y="17864"/>
                </a:cubicBezTo>
                <a:cubicBezTo>
                  <a:pt x="179" y="17508"/>
                  <a:pt x="179" y="16974"/>
                  <a:pt x="627" y="16533"/>
                </a:cubicBezTo>
                <a:lnTo>
                  <a:pt x="7833" y="9320"/>
                </a:lnTo>
                <a:lnTo>
                  <a:pt x="7833" y="9142"/>
                </a:lnTo>
                <a:cubicBezTo>
                  <a:pt x="7790" y="9100"/>
                  <a:pt x="7745" y="9078"/>
                  <a:pt x="7701" y="9078"/>
                </a:cubicBezTo>
                <a:cubicBezTo>
                  <a:pt x="7656" y="9078"/>
                  <a:pt x="7612" y="9100"/>
                  <a:pt x="7569" y="9142"/>
                </a:cubicBezTo>
                <a:lnTo>
                  <a:pt x="357" y="16355"/>
                </a:lnTo>
                <a:cubicBezTo>
                  <a:pt x="93" y="16533"/>
                  <a:pt x="1" y="16889"/>
                  <a:pt x="1" y="17245"/>
                </a:cubicBezTo>
                <a:cubicBezTo>
                  <a:pt x="1" y="17601"/>
                  <a:pt x="93" y="17957"/>
                  <a:pt x="357" y="18135"/>
                </a:cubicBezTo>
                <a:cubicBezTo>
                  <a:pt x="627" y="18398"/>
                  <a:pt x="891" y="18576"/>
                  <a:pt x="1247" y="18576"/>
                </a:cubicBezTo>
                <a:cubicBezTo>
                  <a:pt x="1603" y="18576"/>
                  <a:pt x="1959" y="18398"/>
                  <a:pt x="2229" y="18135"/>
                </a:cubicBezTo>
                <a:lnTo>
                  <a:pt x="20029" y="335"/>
                </a:lnTo>
                <a:cubicBezTo>
                  <a:pt x="20114" y="243"/>
                  <a:pt x="20114" y="157"/>
                  <a:pt x="20029" y="65"/>
                </a:cubicBezTo>
                <a:cubicBezTo>
                  <a:pt x="19982" y="22"/>
                  <a:pt x="19938" y="1"/>
                  <a:pt x="19893" y="1"/>
                </a:cubicBezTo>
                <a:close/>
              </a:path>
            </a:pathLst>
          </a:custGeom>
          <a:solidFill>
            <a:srgbClr val="FFF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18"/>
          <p:cNvGrpSpPr/>
          <p:nvPr/>
        </p:nvGrpSpPr>
        <p:grpSpPr>
          <a:xfrm>
            <a:off x="2912081" y="3128463"/>
            <a:ext cx="1928871" cy="1928369"/>
            <a:chOff x="2334006" y="3119188"/>
            <a:chExt cx="1928871" cy="1928369"/>
          </a:xfrm>
        </p:grpSpPr>
        <p:sp>
          <p:nvSpPr>
            <p:cNvPr id="396" name="Google Shape;396;p18"/>
            <p:cNvSpPr/>
            <p:nvPr/>
          </p:nvSpPr>
          <p:spPr>
            <a:xfrm>
              <a:off x="2334006" y="3119188"/>
              <a:ext cx="1928871" cy="1928369"/>
            </a:xfrm>
            <a:custGeom>
              <a:avLst/>
              <a:gdLst/>
              <a:ahLst/>
              <a:cxnLst/>
              <a:rect l="l" t="t" r="r" b="b"/>
              <a:pathLst>
                <a:path w="23054" h="23048" extrusionOk="0">
                  <a:moveTo>
                    <a:pt x="11570" y="356"/>
                  </a:moveTo>
                  <a:cubicBezTo>
                    <a:pt x="17714" y="356"/>
                    <a:pt x="22698" y="5340"/>
                    <a:pt x="22698" y="11478"/>
                  </a:cubicBezTo>
                  <a:cubicBezTo>
                    <a:pt x="22698" y="17622"/>
                    <a:pt x="17714" y="22691"/>
                    <a:pt x="11570" y="22691"/>
                  </a:cubicBezTo>
                  <a:cubicBezTo>
                    <a:pt x="5432" y="22691"/>
                    <a:pt x="356" y="17622"/>
                    <a:pt x="356" y="11478"/>
                  </a:cubicBezTo>
                  <a:cubicBezTo>
                    <a:pt x="356" y="5340"/>
                    <a:pt x="5432" y="356"/>
                    <a:pt x="11570" y="356"/>
                  </a:cubicBezTo>
                  <a:close/>
                  <a:moveTo>
                    <a:pt x="11570" y="0"/>
                  </a:moveTo>
                  <a:cubicBezTo>
                    <a:pt x="5162" y="0"/>
                    <a:pt x="0" y="5162"/>
                    <a:pt x="0" y="11478"/>
                  </a:cubicBezTo>
                  <a:cubicBezTo>
                    <a:pt x="0" y="17885"/>
                    <a:pt x="5162" y="23047"/>
                    <a:pt x="11570" y="23047"/>
                  </a:cubicBezTo>
                  <a:cubicBezTo>
                    <a:pt x="17892" y="23047"/>
                    <a:pt x="23054" y="17885"/>
                    <a:pt x="23054" y="11478"/>
                  </a:cubicBezTo>
                  <a:cubicBezTo>
                    <a:pt x="23054" y="5162"/>
                    <a:pt x="17892" y="0"/>
                    <a:pt x="11570"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2512636" y="3297902"/>
              <a:ext cx="1571527" cy="1570941"/>
            </a:xfrm>
            <a:custGeom>
              <a:avLst/>
              <a:gdLst/>
              <a:ahLst/>
              <a:cxnLst/>
              <a:rect l="l" t="t" r="r" b="b"/>
              <a:pathLst>
                <a:path w="18783" h="18776" extrusionOk="0">
                  <a:moveTo>
                    <a:pt x="9435" y="356"/>
                  </a:moveTo>
                  <a:cubicBezTo>
                    <a:pt x="14419" y="356"/>
                    <a:pt x="18427" y="4358"/>
                    <a:pt x="18427" y="9342"/>
                  </a:cubicBezTo>
                  <a:cubicBezTo>
                    <a:pt x="18427" y="14325"/>
                    <a:pt x="14419" y="18419"/>
                    <a:pt x="9435" y="18419"/>
                  </a:cubicBezTo>
                  <a:cubicBezTo>
                    <a:pt x="4451" y="18419"/>
                    <a:pt x="357" y="14325"/>
                    <a:pt x="357" y="9342"/>
                  </a:cubicBezTo>
                  <a:cubicBezTo>
                    <a:pt x="357" y="4358"/>
                    <a:pt x="4451" y="356"/>
                    <a:pt x="9435" y="356"/>
                  </a:cubicBezTo>
                  <a:close/>
                  <a:moveTo>
                    <a:pt x="9435" y="0"/>
                  </a:moveTo>
                  <a:cubicBezTo>
                    <a:pt x="4187" y="0"/>
                    <a:pt x="1" y="4180"/>
                    <a:pt x="1" y="9342"/>
                  </a:cubicBezTo>
                  <a:cubicBezTo>
                    <a:pt x="1" y="14596"/>
                    <a:pt x="4187" y="18775"/>
                    <a:pt x="9435" y="18775"/>
                  </a:cubicBezTo>
                  <a:cubicBezTo>
                    <a:pt x="14597" y="18775"/>
                    <a:pt x="18783" y="14596"/>
                    <a:pt x="18783" y="9342"/>
                  </a:cubicBezTo>
                  <a:cubicBezTo>
                    <a:pt x="18783" y="4180"/>
                    <a:pt x="14597" y="0"/>
                    <a:pt x="9435"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2691350" y="3468835"/>
              <a:ext cx="1221294" cy="1221294"/>
            </a:xfrm>
            <a:custGeom>
              <a:avLst/>
              <a:gdLst/>
              <a:ahLst/>
              <a:cxnLst/>
              <a:rect l="l" t="t" r="r" b="b"/>
              <a:pathLst>
                <a:path w="14597" h="14597" extrusionOk="0">
                  <a:moveTo>
                    <a:pt x="7299" y="357"/>
                  </a:moveTo>
                  <a:cubicBezTo>
                    <a:pt x="11129" y="357"/>
                    <a:pt x="14240" y="3475"/>
                    <a:pt x="14240" y="7299"/>
                  </a:cubicBezTo>
                  <a:cubicBezTo>
                    <a:pt x="14240" y="11129"/>
                    <a:pt x="11129" y="14240"/>
                    <a:pt x="7299" y="14240"/>
                  </a:cubicBezTo>
                  <a:cubicBezTo>
                    <a:pt x="3475" y="14240"/>
                    <a:pt x="357" y="11129"/>
                    <a:pt x="357" y="7299"/>
                  </a:cubicBezTo>
                  <a:cubicBezTo>
                    <a:pt x="357" y="3475"/>
                    <a:pt x="3475" y="357"/>
                    <a:pt x="7299" y="357"/>
                  </a:cubicBezTo>
                  <a:close/>
                  <a:moveTo>
                    <a:pt x="7299" y="1"/>
                  </a:moveTo>
                  <a:cubicBezTo>
                    <a:pt x="3205" y="1"/>
                    <a:pt x="1" y="3297"/>
                    <a:pt x="1" y="7299"/>
                  </a:cubicBezTo>
                  <a:cubicBezTo>
                    <a:pt x="1" y="11392"/>
                    <a:pt x="3205" y="14596"/>
                    <a:pt x="7299" y="14596"/>
                  </a:cubicBezTo>
                  <a:cubicBezTo>
                    <a:pt x="11307" y="14596"/>
                    <a:pt x="14596" y="11392"/>
                    <a:pt x="14596" y="7299"/>
                  </a:cubicBezTo>
                  <a:cubicBezTo>
                    <a:pt x="14596" y="3297"/>
                    <a:pt x="11307" y="1"/>
                    <a:pt x="7299"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2862952" y="3647549"/>
              <a:ext cx="870979" cy="871564"/>
            </a:xfrm>
            <a:custGeom>
              <a:avLst/>
              <a:gdLst/>
              <a:ahLst/>
              <a:cxnLst/>
              <a:rect l="l" t="t" r="r" b="b"/>
              <a:pathLst>
                <a:path w="10410" h="10417" extrusionOk="0">
                  <a:moveTo>
                    <a:pt x="5248" y="357"/>
                  </a:moveTo>
                  <a:cubicBezTo>
                    <a:pt x="7918" y="357"/>
                    <a:pt x="10054" y="2493"/>
                    <a:pt x="10054" y="5163"/>
                  </a:cubicBezTo>
                  <a:cubicBezTo>
                    <a:pt x="10054" y="7832"/>
                    <a:pt x="7918" y="10061"/>
                    <a:pt x="5248" y="10061"/>
                  </a:cubicBezTo>
                  <a:cubicBezTo>
                    <a:pt x="2578" y="10061"/>
                    <a:pt x="356" y="7832"/>
                    <a:pt x="356" y="5163"/>
                  </a:cubicBezTo>
                  <a:cubicBezTo>
                    <a:pt x="356" y="2493"/>
                    <a:pt x="2578" y="357"/>
                    <a:pt x="5248" y="357"/>
                  </a:cubicBezTo>
                  <a:close/>
                  <a:moveTo>
                    <a:pt x="5248" y="1"/>
                  </a:moveTo>
                  <a:cubicBezTo>
                    <a:pt x="2314" y="1"/>
                    <a:pt x="0" y="2315"/>
                    <a:pt x="0" y="5163"/>
                  </a:cubicBezTo>
                  <a:cubicBezTo>
                    <a:pt x="0" y="8103"/>
                    <a:pt x="2314" y="10417"/>
                    <a:pt x="5248" y="10417"/>
                  </a:cubicBezTo>
                  <a:cubicBezTo>
                    <a:pt x="8096" y="10417"/>
                    <a:pt x="10410" y="8103"/>
                    <a:pt x="10410" y="5163"/>
                  </a:cubicBezTo>
                  <a:cubicBezTo>
                    <a:pt x="10410" y="2315"/>
                    <a:pt x="8096" y="1"/>
                    <a:pt x="5248"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3041666" y="3819151"/>
              <a:ext cx="521332" cy="521332"/>
            </a:xfrm>
            <a:custGeom>
              <a:avLst/>
              <a:gdLst/>
              <a:ahLst/>
              <a:cxnLst/>
              <a:rect l="l" t="t" r="r" b="b"/>
              <a:pathLst>
                <a:path w="6231" h="6231" extrusionOk="0">
                  <a:moveTo>
                    <a:pt x="3112" y="356"/>
                  </a:moveTo>
                  <a:cubicBezTo>
                    <a:pt x="4628" y="356"/>
                    <a:pt x="5874" y="1602"/>
                    <a:pt x="5874" y="3112"/>
                  </a:cubicBezTo>
                  <a:cubicBezTo>
                    <a:pt x="5874" y="4628"/>
                    <a:pt x="4628" y="5874"/>
                    <a:pt x="3112" y="5874"/>
                  </a:cubicBezTo>
                  <a:cubicBezTo>
                    <a:pt x="1602" y="5874"/>
                    <a:pt x="356" y="4628"/>
                    <a:pt x="356" y="3112"/>
                  </a:cubicBezTo>
                  <a:cubicBezTo>
                    <a:pt x="356" y="1602"/>
                    <a:pt x="1602" y="356"/>
                    <a:pt x="3112" y="356"/>
                  </a:cubicBezTo>
                  <a:close/>
                  <a:moveTo>
                    <a:pt x="3112" y="0"/>
                  </a:moveTo>
                  <a:cubicBezTo>
                    <a:pt x="1332" y="0"/>
                    <a:pt x="0" y="1424"/>
                    <a:pt x="0" y="3112"/>
                  </a:cubicBezTo>
                  <a:cubicBezTo>
                    <a:pt x="0" y="4892"/>
                    <a:pt x="1332" y="6230"/>
                    <a:pt x="3112" y="6230"/>
                  </a:cubicBezTo>
                  <a:cubicBezTo>
                    <a:pt x="4806" y="6230"/>
                    <a:pt x="6230" y="4892"/>
                    <a:pt x="6230" y="3112"/>
                  </a:cubicBezTo>
                  <a:cubicBezTo>
                    <a:pt x="6230" y="1424"/>
                    <a:pt x="4806" y="0"/>
                    <a:pt x="3112" y="0"/>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18"/>
          <p:cNvSpPr/>
          <p:nvPr/>
        </p:nvSpPr>
        <p:spPr>
          <a:xfrm>
            <a:off x="2080828" y="281856"/>
            <a:ext cx="268154" cy="268154"/>
          </a:xfrm>
          <a:custGeom>
            <a:avLst/>
            <a:gdLst/>
            <a:ahLst/>
            <a:cxnLst/>
            <a:rect l="l" t="t" r="r" b="b"/>
            <a:pathLst>
              <a:path w="3205" h="3205" extrusionOk="0">
                <a:moveTo>
                  <a:pt x="1602" y="1"/>
                </a:moveTo>
                <a:cubicBezTo>
                  <a:pt x="712" y="1"/>
                  <a:pt x="0" y="713"/>
                  <a:pt x="0" y="1603"/>
                </a:cubicBezTo>
                <a:cubicBezTo>
                  <a:pt x="0" y="2493"/>
                  <a:pt x="712" y="3205"/>
                  <a:pt x="1602" y="3205"/>
                </a:cubicBezTo>
                <a:cubicBezTo>
                  <a:pt x="2492" y="3205"/>
                  <a:pt x="3204" y="2493"/>
                  <a:pt x="3204" y="1603"/>
                </a:cubicBezTo>
                <a:cubicBezTo>
                  <a:pt x="3204" y="713"/>
                  <a:pt x="2492" y="1"/>
                  <a:pt x="160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2378684" y="132928"/>
            <a:ext cx="126924" cy="119226"/>
          </a:xfrm>
          <a:custGeom>
            <a:avLst/>
            <a:gdLst/>
            <a:ahLst/>
            <a:cxnLst/>
            <a:rect l="l" t="t" r="r" b="b"/>
            <a:pathLst>
              <a:path w="1517" h="1425" extrusionOk="0">
                <a:moveTo>
                  <a:pt x="805" y="1"/>
                </a:moveTo>
                <a:cubicBezTo>
                  <a:pt x="356" y="1"/>
                  <a:pt x="0" y="271"/>
                  <a:pt x="0" y="713"/>
                </a:cubicBezTo>
                <a:cubicBezTo>
                  <a:pt x="0" y="1069"/>
                  <a:pt x="356" y="1425"/>
                  <a:pt x="805" y="1425"/>
                </a:cubicBezTo>
                <a:cubicBezTo>
                  <a:pt x="1161" y="1425"/>
                  <a:pt x="1517" y="1069"/>
                  <a:pt x="1517" y="713"/>
                </a:cubicBezTo>
                <a:cubicBezTo>
                  <a:pt x="1517" y="271"/>
                  <a:pt x="1161" y="1"/>
                  <a:pt x="805"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673792" y="155602"/>
            <a:ext cx="126338" cy="126338"/>
          </a:xfrm>
          <a:custGeom>
            <a:avLst/>
            <a:gdLst/>
            <a:ahLst/>
            <a:cxnLst/>
            <a:rect l="l" t="t" r="r" b="b"/>
            <a:pathLst>
              <a:path w="1510" h="1510" extrusionOk="0">
                <a:moveTo>
                  <a:pt x="712" y="0"/>
                </a:moveTo>
                <a:cubicBezTo>
                  <a:pt x="356" y="0"/>
                  <a:pt x="0" y="356"/>
                  <a:pt x="0" y="798"/>
                </a:cubicBezTo>
                <a:cubicBezTo>
                  <a:pt x="0" y="1154"/>
                  <a:pt x="356" y="1510"/>
                  <a:pt x="712" y="1510"/>
                </a:cubicBezTo>
                <a:cubicBezTo>
                  <a:pt x="1154" y="1510"/>
                  <a:pt x="1510" y="1154"/>
                  <a:pt x="1510" y="798"/>
                </a:cubicBezTo>
                <a:cubicBezTo>
                  <a:pt x="1510" y="356"/>
                  <a:pt x="1154" y="0"/>
                  <a:pt x="712" y="0"/>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480185" y="356320"/>
            <a:ext cx="119226" cy="119226"/>
          </a:xfrm>
          <a:custGeom>
            <a:avLst/>
            <a:gdLst/>
            <a:ahLst/>
            <a:cxnLst/>
            <a:rect l="l" t="t" r="r" b="b"/>
            <a:pathLst>
              <a:path w="1425" h="1425" extrusionOk="0">
                <a:moveTo>
                  <a:pt x="712" y="1"/>
                </a:moveTo>
                <a:cubicBezTo>
                  <a:pt x="356" y="1"/>
                  <a:pt x="0" y="271"/>
                  <a:pt x="0" y="713"/>
                </a:cubicBezTo>
                <a:cubicBezTo>
                  <a:pt x="0" y="1161"/>
                  <a:pt x="356" y="1425"/>
                  <a:pt x="712" y="1425"/>
                </a:cubicBezTo>
                <a:cubicBezTo>
                  <a:pt x="1154" y="1425"/>
                  <a:pt x="1424" y="1161"/>
                  <a:pt x="1424" y="713"/>
                </a:cubicBezTo>
                <a:cubicBezTo>
                  <a:pt x="1424" y="271"/>
                  <a:pt x="1154"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286579" y="549927"/>
            <a:ext cx="119226" cy="127007"/>
          </a:xfrm>
          <a:custGeom>
            <a:avLst/>
            <a:gdLst/>
            <a:ahLst/>
            <a:cxnLst/>
            <a:rect l="l" t="t" r="r" b="b"/>
            <a:pathLst>
              <a:path w="1425" h="1518" extrusionOk="0">
                <a:moveTo>
                  <a:pt x="712" y="1"/>
                </a:moveTo>
                <a:cubicBezTo>
                  <a:pt x="264" y="1"/>
                  <a:pt x="0" y="357"/>
                  <a:pt x="0" y="713"/>
                </a:cubicBezTo>
                <a:cubicBezTo>
                  <a:pt x="0" y="1161"/>
                  <a:pt x="264" y="1517"/>
                  <a:pt x="712" y="1517"/>
                </a:cubicBezTo>
                <a:cubicBezTo>
                  <a:pt x="1068" y="1517"/>
                  <a:pt x="1424" y="1161"/>
                  <a:pt x="1424" y="713"/>
                </a:cubicBezTo>
                <a:cubicBezTo>
                  <a:pt x="1424" y="357"/>
                  <a:pt x="1068" y="1"/>
                  <a:pt x="712" y="1"/>
                </a:cubicBezTo>
                <a:close/>
              </a:path>
            </a:pathLst>
          </a:custGeom>
          <a:solidFill>
            <a:srgbClr val="00E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a:off x="48294" y="551851"/>
            <a:ext cx="1087259" cy="1085335"/>
          </a:xfrm>
          <a:custGeom>
            <a:avLst/>
            <a:gdLst/>
            <a:ahLst/>
            <a:cxnLst/>
            <a:rect l="l" t="t" r="r" b="b"/>
            <a:pathLst>
              <a:path w="12995" h="12972" extrusionOk="0">
                <a:moveTo>
                  <a:pt x="12770" y="1"/>
                </a:moveTo>
                <a:cubicBezTo>
                  <a:pt x="12725" y="1"/>
                  <a:pt x="12681" y="24"/>
                  <a:pt x="12638" y="70"/>
                </a:cubicBezTo>
                <a:lnTo>
                  <a:pt x="86" y="12615"/>
                </a:lnTo>
                <a:cubicBezTo>
                  <a:pt x="0" y="12708"/>
                  <a:pt x="0" y="12886"/>
                  <a:pt x="86" y="12886"/>
                </a:cubicBezTo>
                <a:cubicBezTo>
                  <a:pt x="86" y="12971"/>
                  <a:pt x="178" y="12971"/>
                  <a:pt x="178" y="12971"/>
                </a:cubicBezTo>
                <a:cubicBezTo>
                  <a:pt x="264" y="12971"/>
                  <a:pt x="264" y="12971"/>
                  <a:pt x="264" y="12886"/>
                </a:cubicBezTo>
                <a:lnTo>
                  <a:pt x="12901" y="334"/>
                </a:lnTo>
                <a:cubicBezTo>
                  <a:pt x="12994" y="248"/>
                  <a:pt x="12994" y="156"/>
                  <a:pt x="12901" y="70"/>
                </a:cubicBezTo>
                <a:cubicBezTo>
                  <a:pt x="12859" y="24"/>
                  <a:pt x="12814" y="1"/>
                  <a:pt x="12770"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576654" y="187145"/>
            <a:ext cx="1080064" cy="1077721"/>
          </a:xfrm>
          <a:custGeom>
            <a:avLst/>
            <a:gdLst/>
            <a:ahLst/>
            <a:cxnLst/>
            <a:rect l="l" t="t" r="r" b="b"/>
            <a:pathLst>
              <a:path w="12909" h="12881" extrusionOk="0">
                <a:moveTo>
                  <a:pt x="12774" y="1"/>
                </a:moveTo>
                <a:cubicBezTo>
                  <a:pt x="12729" y="1"/>
                  <a:pt x="12685" y="22"/>
                  <a:pt x="12638" y="65"/>
                </a:cubicBezTo>
                <a:lnTo>
                  <a:pt x="1" y="12617"/>
                </a:lnTo>
                <a:lnTo>
                  <a:pt x="1" y="12880"/>
                </a:lnTo>
                <a:lnTo>
                  <a:pt x="271" y="12880"/>
                </a:lnTo>
                <a:lnTo>
                  <a:pt x="12909" y="243"/>
                </a:lnTo>
                <a:lnTo>
                  <a:pt x="12909" y="65"/>
                </a:lnTo>
                <a:cubicBezTo>
                  <a:pt x="12863" y="22"/>
                  <a:pt x="12818" y="1"/>
                  <a:pt x="12774" y="1"/>
                </a:cubicBezTo>
                <a:close/>
              </a:path>
            </a:pathLst>
          </a:custGeom>
          <a:solidFill>
            <a:srgbClr val="2419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3293374" y="-60675"/>
            <a:ext cx="5898803" cy="5264861"/>
          </a:xfrm>
          <a:custGeom>
            <a:avLst/>
            <a:gdLst/>
            <a:ahLst/>
            <a:cxnLst/>
            <a:rect l="l" t="t" r="r" b="b"/>
            <a:pathLst>
              <a:path w="76717" h="62926" extrusionOk="0">
                <a:moveTo>
                  <a:pt x="16198" y="1"/>
                </a:moveTo>
                <a:cubicBezTo>
                  <a:pt x="6408" y="7035"/>
                  <a:pt x="0" y="18334"/>
                  <a:pt x="0" y="31328"/>
                </a:cubicBezTo>
                <a:cubicBezTo>
                  <a:pt x="0" y="44414"/>
                  <a:pt x="6586" y="55984"/>
                  <a:pt x="16639" y="62926"/>
                </a:cubicBezTo>
                <a:lnTo>
                  <a:pt x="76716" y="62926"/>
                </a:lnTo>
                <a:lnTo>
                  <a:pt x="767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09" name="Google Shape;409;p1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410" name="Google Shape;410;p18"/>
          <p:cNvSpPr txBox="1">
            <a:spLocks noGrp="1"/>
          </p:cNvSpPr>
          <p:nvPr>
            <p:ph type="title"/>
          </p:nvPr>
        </p:nvSpPr>
        <p:spPr>
          <a:xfrm>
            <a:off x="480163" y="1582550"/>
            <a:ext cx="38697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rgbClr val="FFFFFF"/>
              </a:buClr>
              <a:buSzPts val="2200"/>
              <a:buNone/>
              <a:defRPr b="1">
                <a:solidFill>
                  <a:srgbClr val="FFFFFF"/>
                </a:solidFill>
                <a:highlight>
                  <a:srgbClr val="FF4081"/>
                </a:highlight>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411" name="Google Shape;411;p18"/>
          <p:cNvSpPr txBox="1">
            <a:spLocks noGrp="1"/>
          </p:cNvSpPr>
          <p:nvPr>
            <p:ph type="subTitle" idx="1"/>
          </p:nvPr>
        </p:nvSpPr>
        <p:spPr>
          <a:xfrm>
            <a:off x="480175" y="2580075"/>
            <a:ext cx="26613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defRPr>
            </a:lvl1pPr>
            <a:lvl2pPr lvl="1" rtl="0">
              <a:spcBef>
                <a:spcPts val="0"/>
              </a:spcBef>
              <a:spcAft>
                <a:spcPts val="0"/>
              </a:spcAft>
              <a:buNone/>
              <a:defRPr sz="1200">
                <a:solidFill>
                  <a:srgbClr val="FFFFFF"/>
                </a:solidFill>
              </a:defRPr>
            </a:lvl2pPr>
            <a:lvl3pPr lvl="2" rtl="0">
              <a:spcBef>
                <a:spcPts val="0"/>
              </a:spcBef>
              <a:spcAft>
                <a:spcPts val="0"/>
              </a:spcAft>
              <a:buNone/>
              <a:defRPr sz="1200">
                <a:solidFill>
                  <a:srgbClr val="FFFFFF"/>
                </a:solidFill>
              </a:defRPr>
            </a:lvl3pPr>
            <a:lvl4pPr lvl="3" rtl="0">
              <a:spcBef>
                <a:spcPts val="0"/>
              </a:spcBef>
              <a:spcAft>
                <a:spcPts val="0"/>
              </a:spcAft>
              <a:buNone/>
              <a:defRPr sz="1200">
                <a:solidFill>
                  <a:srgbClr val="FFFFFF"/>
                </a:solidFill>
              </a:defRPr>
            </a:lvl4pPr>
            <a:lvl5pPr lvl="4" rtl="0">
              <a:spcBef>
                <a:spcPts val="0"/>
              </a:spcBef>
              <a:spcAft>
                <a:spcPts val="0"/>
              </a:spcAft>
              <a:buNone/>
              <a:defRPr sz="1200">
                <a:solidFill>
                  <a:srgbClr val="FFFFFF"/>
                </a:solidFill>
              </a:defRPr>
            </a:lvl5pPr>
            <a:lvl6pPr lvl="5" rtl="0">
              <a:spcBef>
                <a:spcPts val="0"/>
              </a:spcBef>
              <a:spcAft>
                <a:spcPts val="0"/>
              </a:spcAft>
              <a:buNone/>
              <a:defRPr sz="1200">
                <a:solidFill>
                  <a:srgbClr val="FFFFFF"/>
                </a:solidFill>
              </a:defRPr>
            </a:lvl6pPr>
            <a:lvl7pPr lvl="6" rtl="0">
              <a:spcBef>
                <a:spcPts val="0"/>
              </a:spcBef>
              <a:spcAft>
                <a:spcPts val="0"/>
              </a:spcAft>
              <a:buNone/>
              <a:defRPr sz="1200">
                <a:solidFill>
                  <a:srgbClr val="FFFFFF"/>
                </a:solidFill>
              </a:defRPr>
            </a:lvl7pPr>
            <a:lvl8pPr lvl="7" rtl="0">
              <a:spcBef>
                <a:spcPts val="0"/>
              </a:spcBef>
              <a:spcAft>
                <a:spcPts val="0"/>
              </a:spcAft>
              <a:buNone/>
              <a:defRPr sz="1200">
                <a:solidFill>
                  <a:srgbClr val="FFFFFF"/>
                </a:solidFill>
              </a:defRPr>
            </a:lvl8pPr>
            <a:lvl9pPr lvl="8" rtl="0">
              <a:spcBef>
                <a:spcPts val="0"/>
              </a:spcBef>
              <a:spcAft>
                <a:spcPts val="0"/>
              </a:spcAft>
              <a:buNone/>
              <a:defRPr sz="1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p:cSld name="CUSTOM_6">
    <p:bg>
      <p:bgPr>
        <a:solidFill>
          <a:srgbClr val="6D45BB"/>
        </a:solidFill>
        <a:effectLst/>
      </p:bgPr>
    </p:bg>
    <p:spTree>
      <p:nvGrpSpPr>
        <p:cNvPr id="1" name="Shape 423"/>
        <p:cNvGrpSpPr/>
        <p:nvPr/>
      </p:nvGrpSpPr>
      <p:grpSpPr>
        <a:xfrm>
          <a:off x="0" y="0"/>
          <a:ext cx="0" cy="0"/>
          <a:chOff x="0" y="0"/>
          <a:chExt cx="0" cy="0"/>
        </a:xfrm>
      </p:grpSpPr>
      <p:sp>
        <p:nvSpPr>
          <p:cNvPr id="424" name="Google Shape;424;p22"/>
          <p:cNvSpPr/>
          <p:nvPr/>
        </p:nvSpPr>
        <p:spPr>
          <a:xfrm>
            <a:off x="3766325" y="-60650"/>
            <a:ext cx="5453044" cy="5264777"/>
          </a:xfrm>
          <a:custGeom>
            <a:avLst/>
            <a:gdLst/>
            <a:ahLst/>
            <a:cxnLst/>
            <a:rect l="l" t="t" r="r" b="b"/>
            <a:pathLst>
              <a:path w="76717" h="62925" extrusionOk="0">
                <a:moveTo>
                  <a:pt x="16291" y="0"/>
                </a:moveTo>
                <a:cubicBezTo>
                  <a:pt x="6501" y="7034"/>
                  <a:pt x="1" y="18333"/>
                  <a:pt x="1" y="31327"/>
                </a:cubicBezTo>
                <a:cubicBezTo>
                  <a:pt x="1" y="44413"/>
                  <a:pt x="6679" y="55983"/>
                  <a:pt x="16732" y="62925"/>
                </a:cubicBezTo>
                <a:lnTo>
                  <a:pt x="76717" y="62925"/>
                </a:lnTo>
                <a:lnTo>
                  <a:pt x="76717" y="0"/>
                </a:lnTo>
                <a:close/>
              </a:path>
            </a:pathLst>
          </a:custGeom>
          <a:solidFill>
            <a:srgbClr val="3723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txBox="1">
            <a:spLocks noGrp="1"/>
          </p:cNvSpPr>
          <p:nvPr>
            <p:ph type="title"/>
          </p:nvPr>
        </p:nvSpPr>
        <p:spPr>
          <a:xfrm>
            <a:off x="725475" y="1178534"/>
            <a:ext cx="2986800" cy="735600"/>
          </a:xfrm>
          <a:prstGeom prst="rect">
            <a:avLst/>
          </a:prstGeom>
        </p:spPr>
        <p:txBody>
          <a:bodyPr spcFirstLastPara="1" wrap="square" lIns="91425" tIns="91425" rIns="91425" bIns="91425" anchor="b" anchorCtr="0">
            <a:noAutofit/>
          </a:bodyPr>
          <a:lstStyle>
            <a:lvl1pPr lvl="0">
              <a:spcBef>
                <a:spcPts val="0"/>
              </a:spcBef>
              <a:spcAft>
                <a:spcPts val="0"/>
              </a:spcAft>
              <a:buNone/>
              <a:defRPr b="1">
                <a:solidFill>
                  <a:srgbClr val="FFFFFF"/>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426" name="Google Shape;426;p22"/>
          <p:cNvSpPr txBox="1">
            <a:spLocks noGrp="1"/>
          </p:cNvSpPr>
          <p:nvPr>
            <p:ph type="subTitle" idx="1"/>
          </p:nvPr>
        </p:nvSpPr>
        <p:spPr>
          <a:xfrm>
            <a:off x="729102" y="2383561"/>
            <a:ext cx="3405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400"/>
              <a:buNone/>
              <a:defRPr>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sz="1400">
                <a:solidFill>
                  <a:srgbClr val="FFFFFF"/>
                </a:solidFill>
              </a:defRPr>
            </a:lvl3pPr>
            <a:lvl4pPr lvl="3" rtl="0">
              <a:lnSpc>
                <a:spcPct val="100000"/>
              </a:lnSpc>
              <a:spcBef>
                <a:spcPts val="0"/>
              </a:spcBef>
              <a:spcAft>
                <a:spcPts val="0"/>
              </a:spcAft>
              <a:buClr>
                <a:srgbClr val="FFFFFF"/>
              </a:buClr>
              <a:buSzPts val="1400"/>
              <a:buNone/>
              <a:defRPr sz="1400">
                <a:solidFill>
                  <a:srgbClr val="FFFFFF"/>
                </a:solidFill>
              </a:defRPr>
            </a:lvl4pPr>
            <a:lvl5pPr lvl="4" rtl="0">
              <a:lnSpc>
                <a:spcPct val="100000"/>
              </a:lnSpc>
              <a:spcBef>
                <a:spcPts val="0"/>
              </a:spcBef>
              <a:spcAft>
                <a:spcPts val="0"/>
              </a:spcAft>
              <a:buClr>
                <a:srgbClr val="FFFFFF"/>
              </a:buClr>
              <a:buSzPts val="1400"/>
              <a:buNone/>
              <a:defRPr sz="1400">
                <a:solidFill>
                  <a:srgbClr val="FFFFFF"/>
                </a:solidFill>
              </a:defRPr>
            </a:lvl5pPr>
            <a:lvl6pPr lvl="5" rtl="0">
              <a:lnSpc>
                <a:spcPct val="100000"/>
              </a:lnSpc>
              <a:spcBef>
                <a:spcPts val="0"/>
              </a:spcBef>
              <a:spcAft>
                <a:spcPts val="0"/>
              </a:spcAft>
              <a:buClr>
                <a:srgbClr val="FFFFFF"/>
              </a:buClr>
              <a:buSzPts val="1400"/>
              <a:buNone/>
              <a:defRPr sz="1400">
                <a:solidFill>
                  <a:srgbClr val="FFFFFF"/>
                </a:solidFill>
              </a:defRPr>
            </a:lvl6pPr>
            <a:lvl7pPr lvl="6" rtl="0">
              <a:lnSpc>
                <a:spcPct val="100000"/>
              </a:lnSpc>
              <a:spcBef>
                <a:spcPts val="0"/>
              </a:spcBef>
              <a:spcAft>
                <a:spcPts val="0"/>
              </a:spcAft>
              <a:buClr>
                <a:srgbClr val="FFFFFF"/>
              </a:buClr>
              <a:buSzPts val="1400"/>
              <a:buNone/>
              <a:defRPr sz="1400">
                <a:solidFill>
                  <a:srgbClr val="FFFFFF"/>
                </a:solidFill>
              </a:defRPr>
            </a:lvl7pPr>
            <a:lvl8pPr lvl="7" rtl="0">
              <a:lnSpc>
                <a:spcPct val="100000"/>
              </a:lnSpc>
              <a:spcBef>
                <a:spcPts val="0"/>
              </a:spcBef>
              <a:spcAft>
                <a:spcPts val="0"/>
              </a:spcAft>
              <a:buClr>
                <a:srgbClr val="FFFFFF"/>
              </a:buClr>
              <a:buSzPts val="1400"/>
              <a:buNone/>
              <a:defRPr sz="1400">
                <a:solidFill>
                  <a:srgbClr val="FFFFFF"/>
                </a:solidFill>
              </a:defRPr>
            </a:lvl8pPr>
            <a:lvl9pPr lvl="8" rtl="0">
              <a:lnSpc>
                <a:spcPct val="100000"/>
              </a:lnSpc>
              <a:spcBef>
                <a:spcPts val="0"/>
              </a:spcBef>
              <a:spcAft>
                <a:spcPts val="0"/>
              </a:spcAft>
              <a:buClr>
                <a:srgbClr val="FFFFFF"/>
              </a:buClr>
              <a:buSzPts val="1400"/>
              <a:buNone/>
              <a:defRPr sz="1400">
                <a:solidFill>
                  <a:srgbClr val="FFFFFF"/>
                </a:solidFill>
              </a:defRPr>
            </a:lvl9pPr>
          </a:lstStyle>
          <a:p>
            <a:endParaRPr/>
          </a:p>
        </p:txBody>
      </p:sp>
      <p:sp>
        <p:nvSpPr>
          <p:cNvPr id="427" name="Google Shape;427;p22"/>
          <p:cNvSpPr txBox="1">
            <a:spLocks noGrp="1"/>
          </p:cNvSpPr>
          <p:nvPr>
            <p:ph type="subTitle" idx="2"/>
          </p:nvPr>
        </p:nvSpPr>
        <p:spPr>
          <a:xfrm>
            <a:off x="5327008" y="2383550"/>
            <a:ext cx="2986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400"/>
              <a:buNone/>
              <a:defRPr>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sz="1400">
                <a:solidFill>
                  <a:srgbClr val="FFFFFF"/>
                </a:solidFill>
              </a:defRPr>
            </a:lvl3pPr>
            <a:lvl4pPr lvl="3" rtl="0">
              <a:lnSpc>
                <a:spcPct val="100000"/>
              </a:lnSpc>
              <a:spcBef>
                <a:spcPts val="0"/>
              </a:spcBef>
              <a:spcAft>
                <a:spcPts val="0"/>
              </a:spcAft>
              <a:buClr>
                <a:srgbClr val="FFFFFF"/>
              </a:buClr>
              <a:buSzPts val="1400"/>
              <a:buNone/>
              <a:defRPr sz="1400">
                <a:solidFill>
                  <a:srgbClr val="FFFFFF"/>
                </a:solidFill>
              </a:defRPr>
            </a:lvl4pPr>
            <a:lvl5pPr lvl="4" rtl="0">
              <a:lnSpc>
                <a:spcPct val="100000"/>
              </a:lnSpc>
              <a:spcBef>
                <a:spcPts val="0"/>
              </a:spcBef>
              <a:spcAft>
                <a:spcPts val="0"/>
              </a:spcAft>
              <a:buClr>
                <a:srgbClr val="FFFFFF"/>
              </a:buClr>
              <a:buSzPts val="1400"/>
              <a:buNone/>
              <a:defRPr sz="1400">
                <a:solidFill>
                  <a:srgbClr val="FFFFFF"/>
                </a:solidFill>
              </a:defRPr>
            </a:lvl5pPr>
            <a:lvl6pPr lvl="5" rtl="0">
              <a:lnSpc>
                <a:spcPct val="100000"/>
              </a:lnSpc>
              <a:spcBef>
                <a:spcPts val="0"/>
              </a:spcBef>
              <a:spcAft>
                <a:spcPts val="0"/>
              </a:spcAft>
              <a:buClr>
                <a:srgbClr val="FFFFFF"/>
              </a:buClr>
              <a:buSzPts val="1400"/>
              <a:buNone/>
              <a:defRPr sz="1400">
                <a:solidFill>
                  <a:srgbClr val="FFFFFF"/>
                </a:solidFill>
              </a:defRPr>
            </a:lvl6pPr>
            <a:lvl7pPr lvl="6" rtl="0">
              <a:lnSpc>
                <a:spcPct val="100000"/>
              </a:lnSpc>
              <a:spcBef>
                <a:spcPts val="0"/>
              </a:spcBef>
              <a:spcAft>
                <a:spcPts val="0"/>
              </a:spcAft>
              <a:buClr>
                <a:srgbClr val="FFFFFF"/>
              </a:buClr>
              <a:buSzPts val="1400"/>
              <a:buNone/>
              <a:defRPr sz="1400">
                <a:solidFill>
                  <a:srgbClr val="FFFFFF"/>
                </a:solidFill>
              </a:defRPr>
            </a:lvl7pPr>
            <a:lvl8pPr lvl="7" rtl="0">
              <a:lnSpc>
                <a:spcPct val="100000"/>
              </a:lnSpc>
              <a:spcBef>
                <a:spcPts val="0"/>
              </a:spcBef>
              <a:spcAft>
                <a:spcPts val="0"/>
              </a:spcAft>
              <a:buClr>
                <a:srgbClr val="FFFFFF"/>
              </a:buClr>
              <a:buSzPts val="1400"/>
              <a:buNone/>
              <a:defRPr sz="1400">
                <a:solidFill>
                  <a:srgbClr val="FFFFFF"/>
                </a:solidFill>
              </a:defRPr>
            </a:lvl8pPr>
            <a:lvl9pPr lvl="8" rtl="0">
              <a:lnSpc>
                <a:spcPct val="100000"/>
              </a:lnSpc>
              <a:spcBef>
                <a:spcPts val="0"/>
              </a:spcBef>
              <a:spcAft>
                <a:spcPts val="0"/>
              </a:spcAft>
              <a:buClr>
                <a:srgbClr val="FFFFFF"/>
              </a:buClr>
              <a:buSzPts val="1400"/>
              <a:buNone/>
              <a:defRPr sz="1400">
                <a:solidFill>
                  <a:srgbClr val="FFFFFF"/>
                </a:solidFill>
              </a:defRPr>
            </a:lvl9pPr>
          </a:lstStyle>
          <a:p>
            <a:endParaRPr/>
          </a:p>
        </p:txBody>
      </p:sp>
      <p:sp>
        <p:nvSpPr>
          <p:cNvPr id="428" name="Google Shape;428;p22"/>
          <p:cNvSpPr txBox="1">
            <a:spLocks noGrp="1"/>
          </p:cNvSpPr>
          <p:nvPr>
            <p:ph type="title" idx="3"/>
          </p:nvPr>
        </p:nvSpPr>
        <p:spPr>
          <a:xfrm>
            <a:off x="729100" y="2226075"/>
            <a:ext cx="4091700" cy="314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rgbClr val="FFFFFF"/>
              </a:buClr>
              <a:buSzPts val="1800"/>
              <a:buNone/>
              <a:defRPr sz="1800" b="1">
                <a:solidFill>
                  <a:srgbClr val="FFFFFF"/>
                </a:solidFill>
                <a:highlight>
                  <a:srgbClr val="372360"/>
                </a:highlight>
              </a:defRPr>
            </a:lvl1pPr>
            <a:lvl2pPr lvl="1" rtl="0">
              <a:spcBef>
                <a:spcPts val="0"/>
              </a:spcBef>
              <a:spcAft>
                <a:spcPts val="0"/>
              </a:spcAft>
              <a:buClr>
                <a:srgbClr val="FFFFFF"/>
              </a:buClr>
              <a:buSzPts val="1800"/>
              <a:buNone/>
              <a:defRPr sz="1800">
                <a:solidFill>
                  <a:srgbClr val="FFFFFF"/>
                </a:solidFill>
                <a:highlight>
                  <a:srgbClr val="372360"/>
                </a:highlight>
              </a:defRPr>
            </a:lvl2pPr>
            <a:lvl3pPr lvl="2" rtl="0">
              <a:spcBef>
                <a:spcPts val="0"/>
              </a:spcBef>
              <a:spcAft>
                <a:spcPts val="0"/>
              </a:spcAft>
              <a:buClr>
                <a:srgbClr val="FFFFFF"/>
              </a:buClr>
              <a:buSzPts val="1800"/>
              <a:buNone/>
              <a:defRPr sz="1800">
                <a:solidFill>
                  <a:srgbClr val="FFFFFF"/>
                </a:solidFill>
                <a:highlight>
                  <a:srgbClr val="372360"/>
                </a:highlight>
              </a:defRPr>
            </a:lvl3pPr>
            <a:lvl4pPr lvl="3" rtl="0">
              <a:spcBef>
                <a:spcPts val="0"/>
              </a:spcBef>
              <a:spcAft>
                <a:spcPts val="0"/>
              </a:spcAft>
              <a:buClr>
                <a:srgbClr val="FFFFFF"/>
              </a:buClr>
              <a:buSzPts val="1800"/>
              <a:buNone/>
              <a:defRPr sz="1800">
                <a:solidFill>
                  <a:srgbClr val="FFFFFF"/>
                </a:solidFill>
                <a:highlight>
                  <a:srgbClr val="372360"/>
                </a:highlight>
              </a:defRPr>
            </a:lvl4pPr>
            <a:lvl5pPr lvl="4" rtl="0">
              <a:spcBef>
                <a:spcPts val="0"/>
              </a:spcBef>
              <a:spcAft>
                <a:spcPts val="0"/>
              </a:spcAft>
              <a:buClr>
                <a:srgbClr val="FFFFFF"/>
              </a:buClr>
              <a:buSzPts val="1800"/>
              <a:buNone/>
              <a:defRPr sz="1800">
                <a:solidFill>
                  <a:srgbClr val="FFFFFF"/>
                </a:solidFill>
                <a:highlight>
                  <a:srgbClr val="372360"/>
                </a:highlight>
              </a:defRPr>
            </a:lvl5pPr>
            <a:lvl6pPr lvl="5" rtl="0">
              <a:spcBef>
                <a:spcPts val="0"/>
              </a:spcBef>
              <a:spcAft>
                <a:spcPts val="0"/>
              </a:spcAft>
              <a:buClr>
                <a:srgbClr val="FFFFFF"/>
              </a:buClr>
              <a:buSzPts val="1800"/>
              <a:buNone/>
              <a:defRPr sz="1800">
                <a:solidFill>
                  <a:srgbClr val="FFFFFF"/>
                </a:solidFill>
                <a:highlight>
                  <a:srgbClr val="372360"/>
                </a:highlight>
              </a:defRPr>
            </a:lvl6pPr>
            <a:lvl7pPr lvl="6" rtl="0">
              <a:spcBef>
                <a:spcPts val="0"/>
              </a:spcBef>
              <a:spcAft>
                <a:spcPts val="0"/>
              </a:spcAft>
              <a:buClr>
                <a:srgbClr val="FFFFFF"/>
              </a:buClr>
              <a:buSzPts val="1800"/>
              <a:buNone/>
              <a:defRPr sz="1800">
                <a:solidFill>
                  <a:srgbClr val="FFFFFF"/>
                </a:solidFill>
                <a:highlight>
                  <a:srgbClr val="372360"/>
                </a:highlight>
              </a:defRPr>
            </a:lvl7pPr>
            <a:lvl8pPr lvl="7" rtl="0">
              <a:spcBef>
                <a:spcPts val="0"/>
              </a:spcBef>
              <a:spcAft>
                <a:spcPts val="0"/>
              </a:spcAft>
              <a:buClr>
                <a:srgbClr val="FFFFFF"/>
              </a:buClr>
              <a:buSzPts val="1800"/>
              <a:buNone/>
              <a:defRPr sz="1800">
                <a:solidFill>
                  <a:srgbClr val="FFFFFF"/>
                </a:solidFill>
                <a:highlight>
                  <a:srgbClr val="372360"/>
                </a:highlight>
              </a:defRPr>
            </a:lvl8pPr>
            <a:lvl9pPr lvl="8" rtl="0">
              <a:spcBef>
                <a:spcPts val="0"/>
              </a:spcBef>
              <a:spcAft>
                <a:spcPts val="0"/>
              </a:spcAft>
              <a:buClr>
                <a:srgbClr val="FFFFFF"/>
              </a:buClr>
              <a:buSzPts val="1800"/>
              <a:buNone/>
              <a:defRPr sz="1800">
                <a:solidFill>
                  <a:srgbClr val="FFFFFF"/>
                </a:solidFill>
                <a:highlight>
                  <a:srgbClr val="372360"/>
                </a:highlight>
              </a:defRPr>
            </a:lvl9pPr>
          </a:lstStyle>
          <a:p>
            <a:endParaRPr/>
          </a:p>
        </p:txBody>
      </p:sp>
      <p:sp>
        <p:nvSpPr>
          <p:cNvPr id="429" name="Google Shape;429;p22"/>
          <p:cNvSpPr txBox="1">
            <a:spLocks noGrp="1"/>
          </p:cNvSpPr>
          <p:nvPr>
            <p:ph type="title" idx="4"/>
          </p:nvPr>
        </p:nvSpPr>
        <p:spPr>
          <a:xfrm>
            <a:off x="5327001" y="2226075"/>
            <a:ext cx="2986800" cy="314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Clr>
                <a:srgbClr val="FFFFFF"/>
              </a:buClr>
              <a:buSzPts val="1800"/>
              <a:buNone/>
              <a:defRPr sz="1800" b="1">
                <a:solidFill>
                  <a:srgbClr val="FFFFFF"/>
                </a:solidFill>
              </a:defRPr>
            </a:lvl1pPr>
            <a:lvl2pPr lvl="1" rtl="0">
              <a:spcBef>
                <a:spcPts val="0"/>
              </a:spcBef>
              <a:spcAft>
                <a:spcPts val="0"/>
              </a:spcAft>
              <a:buClr>
                <a:srgbClr val="FFFFFF"/>
              </a:buClr>
              <a:buSzPts val="1800"/>
              <a:buNone/>
              <a:defRPr sz="1800">
                <a:solidFill>
                  <a:srgbClr val="FFFFFF"/>
                </a:solidFill>
                <a:highlight>
                  <a:srgbClr val="372360"/>
                </a:highlight>
              </a:defRPr>
            </a:lvl2pPr>
            <a:lvl3pPr lvl="2" rtl="0">
              <a:spcBef>
                <a:spcPts val="0"/>
              </a:spcBef>
              <a:spcAft>
                <a:spcPts val="0"/>
              </a:spcAft>
              <a:buClr>
                <a:srgbClr val="FFFFFF"/>
              </a:buClr>
              <a:buSzPts val="1800"/>
              <a:buNone/>
              <a:defRPr sz="1800">
                <a:solidFill>
                  <a:srgbClr val="FFFFFF"/>
                </a:solidFill>
                <a:highlight>
                  <a:srgbClr val="372360"/>
                </a:highlight>
              </a:defRPr>
            </a:lvl3pPr>
            <a:lvl4pPr lvl="3" rtl="0">
              <a:spcBef>
                <a:spcPts val="0"/>
              </a:spcBef>
              <a:spcAft>
                <a:spcPts val="0"/>
              </a:spcAft>
              <a:buClr>
                <a:srgbClr val="FFFFFF"/>
              </a:buClr>
              <a:buSzPts val="1800"/>
              <a:buNone/>
              <a:defRPr sz="1800">
                <a:solidFill>
                  <a:srgbClr val="FFFFFF"/>
                </a:solidFill>
                <a:highlight>
                  <a:srgbClr val="372360"/>
                </a:highlight>
              </a:defRPr>
            </a:lvl4pPr>
            <a:lvl5pPr lvl="4" rtl="0">
              <a:spcBef>
                <a:spcPts val="0"/>
              </a:spcBef>
              <a:spcAft>
                <a:spcPts val="0"/>
              </a:spcAft>
              <a:buClr>
                <a:srgbClr val="FFFFFF"/>
              </a:buClr>
              <a:buSzPts val="1800"/>
              <a:buNone/>
              <a:defRPr sz="1800">
                <a:solidFill>
                  <a:srgbClr val="FFFFFF"/>
                </a:solidFill>
                <a:highlight>
                  <a:srgbClr val="372360"/>
                </a:highlight>
              </a:defRPr>
            </a:lvl5pPr>
            <a:lvl6pPr lvl="5" rtl="0">
              <a:spcBef>
                <a:spcPts val="0"/>
              </a:spcBef>
              <a:spcAft>
                <a:spcPts val="0"/>
              </a:spcAft>
              <a:buClr>
                <a:srgbClr val="FFFFFF"/>
              </a:buClr>
              <a:buSzPts val="1800"/>
              <a:buNone/>
              <a:defRPr sz="1800">
                <a:solidFill>
                  <a:srgbClr val="FFFFFF"/>
                </a:solidFill>
                <a:highlight>
                  <a:srgbClr val="372360"/>
                </a:highlight>
              </a:defRPr>
            </a:lvl6pPr>
            <a:lvl7pPr lvl="6" rtl="0">
              <a:spcBef>
                <a:spcPts val="0"/>
              </a:spcBef>
              <a:spcAft>
                <a:spcPts val="0"/>
              </a:spcAft>
              <a:buClr>
                <a:srgbClr val="FFFFFF"/>
              </a:buClr>
              <a:buSzPts val="1800"/>
              <a:buNone/>
              <a:defRPr sz="1800">
                <a:solidFill>
                  <a:srgbClr val="FFFFFF"/>
                </a:solidFill>
                <a:highlight>
                  <a:srgbClr val="372360"/>
                </a:highlight>
              </a:defRPr>
            </a:lvl7pPr>
            <a:lvl8pPr lvl="7" rtl="0">
              <a:spcBef>
                <a:spcPts val="0"/>
              </a:spcBef>
              <a:spcAft>
                <a:spcPts val="0"/>
              </a:spcAft>
              <a:buClr>
                <a:srgbClr val="FFFFFF"/>
              </a:buClr>
              <a:buSzPts val="1800"/>
              <a:buNone/>
              <a:defRPr sz="1800">
                <a:solidFill>
                  <a:srgbClr val="FFFFFF"/>
                </a:solidFill>
                <a:highlight>
                  <a:srgbClr val="372360"/>
                </a:highlight>
              </a:defRPr>
            </a:lvl8pPr>
            <a:lvl9pPr lvl="8" rtl="0">
              <a:spcBef>
                <a:spcPts val="0"/>
              </a:spcBef>
              <a:spcAft>
                <a:spcPts val="0"/>
              </a:spcAft>
              <a:buClr>
                <a:srgbClr val="FFFFFF"/>
              </a:buClr>
              <a:buSzPts val="1800"/>
              <a:buNone/>
              <a:defRPr sz="1800">
                <a:solidFill>
                  <a:srgbClr val="FFFFFF"/>
                </a:solidFill>
                <a:highlight>
                  <a:srgbClr val="372360"/>
                </a:highlight>
              </a:defRPr>
            </a:lvl9pPr>
          </a:lstStyle>
          <a:p>
            <a:endParaRPr/>
          </a:p>
        </p:txBody>
      </p:sp>
    </p:spTree>
  </p:cSld>
  <p:clrMapOvr>
    <a:masterClrMapping/>
  </p:clrMapOvr>
  <p:extLst>
    <p:ext uri="{DCECCB84-F9BA-43D5-87BE-67443E8EF086}">
      <p15:sldGuideLst xmlns:p15="http://schemas.microsoft.com/office/powerpoint/2012/main">
        <p15:guide id="1" orient="horz" pos="16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200"/>
              <a:buFont typeface="Ubuntu"/>
              <a:buNone/>
              <a:defRPr sz="2200" b="1">
                <a:solidFill>
                  <a:srgbClr val="434343"/>
                </a:solidFill>
                <a:latin typeface="Ubuntu"/>
                <a:ea typeface="Ubuntu"/>
                <a:cs typeface="Ubuntu"/>
                <a:sym typeface="Ubuntu"/>
              </a:defRPr>
            </a:lvl1pPr>
            <a:lvl2pPr lvl="1"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2pPr>
            <a:lvl3pPr lvl="2"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3pPr>
            <a:lvl4pPr lvl="3"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4pPr>
            <a:lvl5pPr lvl="4"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5pPr>
            <a:lvl6pPr lvl="5"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6pPr>
            <a:lvl7pPr lvl="6"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7pPr>
            <a:lvl8pPr lvl="7"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8pPr>
            <a:lvl9pPr lvl="8"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1pPr>
            <a:lvl2pPr marL="914400" lvl="1"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2pPr>
            <a:lvl3pPr marL="1371600" lvl="2"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3pPr>
            <a:lvl4pPr marL="1828800" lvl="3"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4pPr>
            <a:lvl5pPr marL="2286000" lvl="4"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5pPr>
            <a:lvl6pPr marL="2743200" lvl="5"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6pPr>
            <a:lvl7pPr marL="3200400" lvl="6"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7pPr>
            <a:lvl8pPr marL="3657600" lvl="7"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8pPr>
            <a:lvl9pPr marL="4114800" lvl="8" indent="-292100" rtl="0">
              <a:lnSpc>
                <a:spcPct val="100000"/>
              </a:lnSpc>
              <a:spcBef>
                <a:spcPts val="0"/>
              </a:spcBef>
              <a:spcAft>
                <a:spcPts val="0"/>
              </a:spcAft>
              <a:buClr>
                <a:srgbClr val="999999"/>
              </a:buClr>
              <a:buSzPts val="1000"/>
              <a:buFont typeface="Ubuntu Light"/>
              <a:buChar char="■"/>
              <a:defRPr sz="1000">
                <a:solidFill>
                  <a:srgbClr val="999999"/>
                </a:solidFill>
                <a:latin typeface="Ubuntu Light"/>
                <a:ea typeface="Ubuntu Light"/>
                <a:cs typeface="Ubuntu Light"/>
                <a:sym typeface="Ubuntu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7" r:id="rId5"/>
    <p:sldLayoutId id="2147483662" r:id="rId6"/>
    <p:sldLayoutId id="2147483663" r:id="rId7"/>
    <p:sldLayoutId id="2147483664"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gif"/><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5"/>
          <p:cNvSpPr txBox="1">
            <a:spLocks noGrp="1"/>
          </p:cNvSpPr>
          <p:nvPr>
            <p:ph type="ctrTitle"/>
          </p:nvPr>
        </p:nvSpPr>
        <p:spPr>
          <a:xfrm>
            <a:off x="2358900" y="2111263"/>
            <a:ext cx="4426200" cy="14310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Clr>
                <a:schemeClr val="dk1"/>
              </a:buClr>
              <a:buSzPts val="1100"/>
              <a:buFont typeface="Arial"/>
              <a:buNone/>
            </a:pPr>
            <a:r>
              <a:rPr lang="es" sz="5400" dirty="0">
                <a:highlight>
                  <a:srgbClr val="FF4081"/>
                </a:highlight>
              </a:rPr>
              <a:t>ClassPortal</a:t>
            </a:r>
            <a:br>
              <a:rPr lang="es" sz="4800" dirty="0">
                <a:highlight>
                  <a:srgbClr val="FF4081"/>
                </a:highlight>
              </a:rPr>
            </a:br>
            <a:r>
              <a:rPr lang="es" sz="2000" b="0" dirty="0"/>
              <a:t>All Your Online Learning</a:t>
            </a:r>
            <a:br>
              <a:rPr lang="es" sz="2000" b="0" dirty="0"/>
            </a:br>
            <a:r>
              <a:rPr lang="es" sz="2000" b="0" dirty="0"/>
              <a:t>Essentials at One Place</a:t>
            </a:r>
            <a:endParaRPr sz="2000" b="0" dirty="0"/>
          </a:p>
          <a:p>
            <a:pPr marL="0" lvl="0" indent="0" algn="ctr" rtl="0">
              <a:spcBef>
                <a:spcPts val="0"/>
              </a:spcBef>
              <a:spcAft>
                <a:spcPts val="0"/>
              </a:spcAft>
              <a:buClr>
                <a:srgbClr val="000000"/>
              </a:buClr>
              <a:buSzPts val="1100"/>
              <a:buFont typeface="Arial"/>
              <a:buNone/>
            </a:pPr>
            <a:endParaRPr i="1" dirty="0"/>
          </a:p>
        </p:txBody>
      </p:sp>
      <p:sp>
        <p:nvSpPr>
          <p:cNvPr id="3" name="TextBox 2">
            <a:extLst>
              <a:ext uri="{FF2B5EF4-FFF2-40B4-BE49-F238E27FC236}">
                <a16:creationId xmlns:a16="http://schemas.microsoft.com/office/drawing/2014/main" id="{E825E4E5-6452-4F72-93E3-DCAC25059AC5}"/>
              </a:ext>
            </a:extLst>
          </p:cNvPr>
          <p:cNvSpPr txBox="1"/>
          <p:nvPr/>
        </p:nvSpPr>
        <p:spPr>
          <a:xfrm>
            <a:off x="6522243" y="4772026"/>
            <a:ext cx="2786063" cy="307777"/>
          </a:xfrm>
          <a:prstGeom prst="rect">
            <a:avLst/>
          </a:prstGeom>
          <a:noFill/>
        </p:spPr>
        <p:txBody>
          <a:bodyPr wrap="square" rtlCol="0">
            <a:spAutoFit/>
          </a:bodyPr>
          <a:lstStyle/>
          <a:p>
            <a:r>
              <a:rPr lang="es" dirty="0">
                <a:solidFill>
                  <a:schemeClr val="bg1"/>
                </a:solidFill>
                <a:highlight>
                  <a:srgbClr val="FF4081"/>
                </a:highlight>
              </a:rPr>
              <a:t>P</a:t>
            </a:r>
            <a:r>
              <a:rPr lang="es" sz="1400" dirty="0">
                <a:solidFill>
                  <a:schemeClr val="bg1"/>
                </a:solidFill>
                <a:highlight>
                  <a:srgbClr val="FF4081"/>
                </a:highlight>
              </a:rPr>
              <a:t>resented By SUST__NOOBs</a:t>
            </a:r>
            <a:endParaRPr lang="en-US"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B938C-3265-42A8-8B50-2FCF5DA7AD4B}"/>
              </a:ext>
            </a:extLst>
          </p:cNvPr>
          <p:cNvSpPr>
            <a:spLocks noGrp="1"/>
          </p:cNvSpPr>
          <p:nvPr>
            <p:ph type="title"/>
          </p:nvPr>
        </p:nvSpPr>
        <p:spPr>
          <a:xfrm>
            <a:off x="3710244" y="202118"/>
            <a:ext cx="1997612" cy="468748"/>
          </a:xfrm>
        </p:spPr>
        <p:txBody>
          <a:bodyPr/>
          <a:lstStyle/>
          <a:p>
            <a:r>
              <a:rPr lang="en-US" dirty="0"/>
              <a:t>Tech </a:t>
            </a:r>
            <a:r>
              <a:rPr lang="es" dirty="0">
                <a:highlight>
                  <a:srgbClr val="FF4081"/>
                </a:highlight>
              </a:rPr>
              <a:t>Stack</a:t>
            </a:r>
            <a:endParaRPr lang="en-US" dirty="0"/>
          </a:p>
        </p:txBody>
      </p:sp>
      <p:sp>
        <p:nvSpPr>
          <p:cNvPr id="10" name="TextBox 9">
            <a:extLst>
              <a:ext uri="{FF2B5EF4-FFF2-40B4-BE49-F238E27FC236}">
                <a16:creationId xmlns:a16="http://schemas.microsoft.com/office/drawing/2014/main" id="{FBFF7FB9-9900-4B18-856E-56590FCA4C53}"/>
              </a:ext>
            </a:extLst>
          </p:cNvPr>
          <p:cNvSpPr txBox="1"/>
          <p:nvPr/>
        </p:nvSpPr>
        <p:spPr>
          <a:xfrm>
            <a:off x="3436144" y="1328564"/>
            <a:ext cx="2271712" cy="738664"/>
          </a:xfrm>
          <a:prstGeom prst="rect">
            <a:avLst/>
          </a:prstGeom>
          <a:solidFill>
            <a:srgbClr val="372360"/>
          </a:solidFill>
        </p:spPr>
        <p:txBody>
          <a:bodyPr wrap="square" rtlCol="0">
            <a:spAutoFit/>
          </a:bodyPr>
          <a:lstStyle/>
          <a:p>
            <a:r>
              <a:rPr lang="en-US" b="1" dirty="0">
                <a:solidFill>
                  <a:schemeClr val="bg1"/>
                </a:solidFill>
              </a:rPr>
              <a:t>Backend</a:t>
            </a:r>
          </a:p>
          <a:p>
            <a:r>
              <a:rPr lang="en-US" dirty="0">
                <a:solidFill>
                  <a:schemeClr val="bg1"/>
                </a:solidFill>
              </a:rPr>
              <a:t>- Django</a:t>
            </a:r>
          </a:p>
          <a:p>
            <a:r>
              <a:rPr lang="en-US" dirty="0">
                <a:solidFill>
                  <a:schemeClr val="bg1"/>
                </a:solidFill>
              </a:rPr>
              <a:t>- Django Rest Framework</a:t>
            </a:r>
          </a:p>
        </p:txBody>
      </p:sp>
      <p:sp>
        <p:nvSpPr>
          <p:cNvPr id="11" name="TextBox 10">
            <a:extLst>
              <a:ext uri="{FF2B5EF4-FFF2-40B4-BE49-F238E27FC236}">
                <a16:creationId xmlns:a16="http://schemas.microsoft.com/office/drawing/2014/main" id="{1FA0EFA8-78FE-40DF-926C-88D79D1B803C}"/>
              </a:ext>
            </a:extLst>
          </p:cNvPr>
          <p:cNvSpPr txBox="1"/>
          <p:nvPr/>
        </p:nvSpPr>
        <p:spPr>
          <a:xfrm>
            <a:off x="3436144" y="2283538"/>
            <a:ext cx="2271712" cy="523220"/>
          </a:xfrm>
          <a:prstGeom prst="rect">
            <a:avLst/>
          </a:prstGeom>
          <a:solidFill>
            <a:srgbClr val="372360"/>
          </a:solidFill>
        </p:spPr>
        <p:txBody>
          <a:bodyPr wrap="square" rtlCol="0">
            <a:spAutoFit/>
          </a:bodyPr>
          <a:lstStyle/>
          <a:p>
            <a:r>
              <a:rPr lang="en-US" b="1" dirty="0">
                <a:solidFill>
                  <a:schemeClr val="bg1"/>
                </a:solidFill>
              </a:rPr>
              <a:t>Database</a:t>
            </a:r>
          </a:p>
          <a:p>
            <a:r>
              <a:rPr lang="en-US" dirty="0">
                <a:solidFill>
                  <a:schemeClr val="bg1"/>
                </a:solidFill>
              </a:rPr>
              <a:t>- PostgreSQL</a:t>
            </a:r>
          </a:p>
        </p:txBody>
      </p:sp>
      <p:sp>
        <p:nvSpPr>
          <p:cNvPr id="12" name="TextBox 11">
            <a:extLst>
              <a:ext uri="{FF2B5EF4-FFF2-40B4-BE49-F238E27FC236}">
                <a16:creationId xmlns:a16="http://schemas.microsoft.com/office/drawing/2014/main" id="{C5832ED0-0983-4D4D-8E73-20A024BA8DAA}"/>
              </a:ext>
            </a:extLst>
          </p:cNvPr>
          <p:cNvSpPr txBox="1"/>
          <p:nvPr/>
        </p:nvSpPr>
        <p:spPr>
          <a:xfrm>
            <a:off x="3436144" y="3023068"/>
            <a:ext cx="2271712" cy="523220"/>
          </a:xfrm>
          <a:prstGeom prst="rect">
            <a:avLst/>
          </a:prstGeom>
          <a:solidFill>
            <a:srgbClr val="372360"/>
          </a:solidFill>
        </p:spPr>
        <p:txBody>
          <a:bodyPr wrap="square" rtlCol="0">
            <a:spAutoFit/>
          </a:bodyPr>
          <a:lstStyle/>
          <a:p>
            <a:r>
              <a:rPr lang="en-US" b="1" dirty="0">
                <a:solidFill>
                  <a:schemeClr val="bg1"/>
                </a:solidFill>
              </a:rPr>
              <a:t>Simulation</a:t>
            </a:r>
          </a:p>
          <a:p>
            <a:r>
              <a:rPr lang="en-US" dirty="0">
                <a:solidFill>
                  <a:schemeClr val="bg1"/>
                </a:solidFill>
              </a:rPr>
              <a:t>- Unity 3D Game Engine</a:t>
            </a:r>
          </a:p>
        </p:txBody>
      </p:sp>
      <p:sp>
        <p:nvSpPr>
          <p:cNvPr id="13" name="TextBox 12">
            <a:extLst>
              <a:ext uri="{FF2B5EF4-FFF2-40B4-BE49-F238E27FC236}">
                <a16:creationId xmlns:a16="http://schemas.microsoft.com/office/drawing/2014/main" id="{796AE681-1F16-41C2-AF72-68B3408242F5}"/>
              </a:ext>
            </a:extLst>
          </p:cNvPr>
          <p:cNvSpPr txBox="1"/>
          <p:nvPr/>
        </p:nvSpPr>
        <p:spPr>
          <a:xfrm>
            <a:off x="3436144" y="3762598"/>
            <a:ext cx="2271712" cy="523220"/>
          </a:xfrm>
          <a:prstGeom prst="rect">
            <a:avLst/>
          </a:prstGeom>
          <a:solidFill>
            <a:srgbClr val="372360"/>
          </a:solidFill>
        </p:spPr>
        <p:txBody>
          <a:bodyPr wrap="square" rtlCol="0">
            <a:spAutoFit/>
          </a:bodyPr>
          <a:lstStyle/>
          <a:p>
            <a:r>
              <a:rPr lang="en-US" b="1" dirty="0">
                <a:solidFill>
                  <a:schemeClr val="bg1"/>
                </a:solidFill>
              </a:rPr>
              <a:t>Frontend</a:t>
            </a:r>
          </a:p>
          <a:p>
            <a:r>
              <a:rPr lang="en-US" dirty="0">
                <a:solidFill>
                  <a:schemeClr val="bg1"/>
                </a:solidFill>
              </a:rPr>
              <a:t>- </a:t>
            </a:r>
            <a:r>
              <a:rPr lang="en-US" dirty="0" err="1">
                <a:solidFill>
                  <a:schemeClr val="bg1"/>
                </a:solidFill>
              </a:rPr>
              <a:t>ReactJs</a:t>
            </a:r>
            <a:endParaRPr lang="en-US" dirty="0">
              <a:solidFill>
                <a:schemeClr val="bg1"/>
              </a:solidFill>
            </a:endParaRPr>
          </a:p>
        </p:txBody>
      </p:sp>
      <p:sp>
        <p:nvSpPr>
          <p:cNvPr id="14" name="Rectangle 13">
            <a:extLst>
              <a:ext uri="{FF2B5EF4-FFF2-40B4-BE49-F238E27FC236}">
                <a16:creationId xmlns:a16="http://schemas.microsoft.com/office/drawing/2014/main" id="{EC0CBD29-D770-4BFB-8110-011F8ACF7468}"/>
              </a:ext>
            </a:extLst>
          </p:cNvPr>
          <p:cNvSpPr/>
          <p:nvPr/>
        </p:nvSpPr>
        <p:spPr>
          <a:xfrm>
            <a:off x="3003947" y="1046348"/>
            <a:ext cx="3146822" cy="3561371"/>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91846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DFD699D-0044-4090-B1E4-F2C778FA07E0}"/>
              </a:ext>
            </a:extLst>
          </p:cNvPr>
          <p:cNvSpPr>
            <a:spLocks noGrp="1"/>
          </p:cNvSpPr>
          <p:nvPr>
            <p:ph type="subTitle" idx="1"/>
          </p:nvPr>
        </p:nvSpPr>
        <p:spPr>
          <a:xfrm>
            <a:off x="3628025" y="1735907"/>
            <a:ext cx="1887950" cy="614677"/>
          </a:xfrm>
        </p:spPr>
        <p:txBody>
          <a:bodyPr/>
          <a:lstStyle/>
          <a:p>
            <a:r>
              <a:rPr lang="es" sz="3600" b="1" dirty="0">
                <a:solidFill>
                  <a:schemeClr val="bg1"/>
                </a:solidFill>
                <a:highlight>
                  <a:srgbClr val="FF4081"/>
                </a:highlight>
              </a:rPr>
              <a:t>Others</a:t>
            </a:r>
            <a:endParaRPr lang="en-US" dirty="0"/>
          </a:p>
        </p:txBody>
      </p:sp>
      <p:sp>
        <p:nvSpPr>
          <p:cNvPr id="6" name="TextBox 5">
            <a:extLst>
              <a:ext uri="{FF2B5EF4-FFF2-40B4-BE49-F238E27FC236}">
                <a16:creationId xmlns:a16="http://schemas.microsoft.com/office/drawing/2014/main" id="{CA02AA68-0E12-4B2D-B2BF-7CEFC11F9BAE}"/>
              </a:ext>
            </a:extLst>
          </p:cNvPr>
          <p:cNvSpPr txBox="1"/>
          <p:nvPr/>
        </p:nvSpPr>
        <p:spPr>
          <a:xfrm>
            <a:off x="2575321" y="2792917"/>
            <a:ext cx="3993357" cy="1354217"/>
          </a:xfrm>
          <a:prstGeom prst="rect">
            <a:avLst/>
          </a:prstGeom>
          <a:noFill/>
        </p:spPr>
        <p:txBody>
          <a:bodyPr wrap="square" rtlCol="0">
            <a:spAutoFit/>
          </a:bodyPr>
          <a:lstStyle/>
          <a:p>
            <a:r>
              <a:rPr lang="en-US" sz="1800" b="1" dirty="0">
                <a:solidFill>
                  <a:schemeClr val="bg1">
                    <a:lumMod val="95000"/>
                  </a:schemeClr>
                </a:solidFill>
              </a:rPr>
              <a:t>Collaboration and Version Control</a:t>
            </a:r>
          </a:p>
          <a:p>
            <a:r>
              <a:rPr lang="en-US" sz="1600" dirty="0">
                <a:solidFill>
                  <a:schemeClr val="bg1">
                    <a:lumMod val="95000"/>
                  </a:schemeClr>
                </a:solidFill>
              </a:rPr>
              <a:t>- GitHub</a:t>
            </a:r>
          </a:p>
          <a:p>
            <a:endParaRPr lang="en-US" dirty="0">
              <a:solidFill>
                <a:schemeClr val="bg1">
                  <a:lumMod val="95000"/>
                </a:schemeClr>
              </a:solidFill>
            </a:endParaRPr>
          </a:p>
          <a:p>
            <a:r>
              <a:rPr lang="en-US" sz="1800" b="1" dirty="0">
                <a:solidFill>
                  <a:schemeClr val="bg1">
                    <a:lumMod val="95000"/>
                  </a:schemeClr>
                </a:solidFill>
              </a:rPr>
              <a:t>API Testing</a:t>
            </a:r>
          </a:p>
          <a:p>
            <a:r>
              <a:rPr lang="en-US" sz="1600" dirty="0">
                <a:solidFill>
                  <a:schemeClr val="bg1">
                    <a:lumMod val="95000"/>
                  </a:schemeClr>
                </a:solidFill>
              </a:rPr>
              <a:t>- Postman</a:t>
            </a:r>
            <a:endParaRPr lang="en-US" sz="1600" dirty="0">
              <a:solidFill>
                <a:schemeClr val="bg1"/>
              </a:solidFill>
            </a:endParaRPr>
          </a:p>
        </p:txBody>
      </p:sp>
    </p:spTree>
    <p:extLst>
      <p:ext uri="{BB962C8B-B14F-4D97-AF65-F5344CB8AC3E}">
        <p14:creationId xmlns:p14="http://schemas.microsoft.com/office/powerpoint/2010/main" val="41032669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469797-56FF-4A71-AACC-4532851D3598}"/>
              </a:ext>
            </a:extLst>
          </p:cNvPr>
          <p:cNvSpPr>
            <a:spLocks noGrp="1"/>
          </p:cNvSpPr>
          <p:nvPr>
            <p:ph type="title"/>
          </p:nvPr>
        </p:nvSpPr>
        <p:spPr>
          <a:xfrm>
            <a:off x="1377850" y="1504598"/>
            <a:ext cx="6601719" cy="559946"/>
          </a:xfrm>
        </p:spPr>
        <p:txBody>
          <a:bodyPr/>
          <a:lstStyle/>
          <a:p>
            <a:r>
              <a:rPr lang="es" dirty="0">
                <a:highlight>
                  <a:srgbClr val="FF4081"/>
                </a:highlight>
              </a:rPr>
              <a:t>Sneak Peak</a:t>
            </a:r>
            <a:r>
              <a:rPr lang="es" dirty="0"/>
              <a:t> </a:t>
            </a:r>
            <a:r>
              <a:rPr lang="en-US" dirty="0"/>
              <a:t>into Our Website!</a:t>
            </a:r>
          </a:p>
        </p:txBody>
      </p:sp>
      <p:pic>
        <p:nvPicPr>
          <p:cNvPr id="2" name="untitled">
            <a:hlinkClick r:id="" action="ppaction://media"/>
            <a:extLst>
              <a:ext uri="{FF2B5EF4-FFF2-40B4-BE49-F238E27FC236}">
                <a16:creationId xmlns:a16="http://schemas.microsoft.com/office/drawing/2014/main" id="{01214650-C40D-4FCB-A83D-1042696C6C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842510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3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subTitle" idx="1"/>
          </p:nvPr>
        </p:nvSpPr>
        <p:spPr>
          <a:xfrm>
            <a:off x="2732610" y="264259"/>
            <a:ext cx="3678779" cy="592931"/>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Clr>
                <a:schemeClr val="dk1"/>
              </a:buClr>
              <a:buSzPts val="1100"/>
              <a:buFont typeface="Arial"/>
              <a:buNone/>
            </a:pPr>
            <a:r>
              <a:rPr lang="en-US" sz="3600" dirty="0">
                <a:highlight>
                  <a:srgbClr val="FF4081"/>
                </a:highlight>
              </a:rPr>
              <a:t>S</a:t>
            </a:r>
            <a:r>
              <a:rPr lang="en-US" sz="3600" b="1" i="0" dirty="0">
                <a:solidFill>
                  <a:srgbClr val="FFFFFF"/>
                </a:solidFill>
                <a:highlight>
                  <a:srgbClr val="FF4081"/>
                </a:highlight>
              </a:rPr>
              <a:t>UST</a:t>
            </a:r>
            <a:r>
              <a:rPr lang="en-US" sz="3600" dirty="0">
                <a:highlight>
                  <a:srgbClr val="FF4081"/>
                </a:highlight>
              </a:rPr>
              <a:t>__NOOBs</a:t>
            </a:r>
            <a:endParaRPr lang="en-US" sz="3600" i="0" dirty="0"/>
          </a:p>
        </p:txBody>
      </p:sp>
      <p:sp>
        <p:nvSpPr>
          <p:cNvPr id="454" name="Google Shape;454;p2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13</a:t>
            </a:fld>
            <a:endParaRPr/>
          </a:p>
        </p:txBody>
      </p:sp>
      <p:sp>
        <p:nvSpPr>
          <p:cNvPr id="3" name="TextBox 2">
            <a:extLst>
              <a:ext uri="{FF2B5EF4-FFF2-40B4-BE49-F238E27FC236}">
                <a16:creationId xmlns:a16="http://schemas.microsoft.com/office/drawing/2014/main" id="{A3CE2C03-5644-48BF-9B21-D1FC56D85D94}"/>
              </a:ext>
            </a:extLst>
          </p:cNvPr>
          <p:cNvSpPr txBox="1"/>
          <p:nvPr/>
        </p:nvSpPr>
        <p:spPr>
          <a:xfrm>
            <a:off x="2168253" y="1253610"/>
            <a:ext cx="4807491" cy="3046988"/>
          </a:xfrm>
          <a:prstGeom prst="rect">
            <a:avLst/>
          </a:prstGeom>
          <a:noFill/>
        </p:spPr>
        <p:txBody>
          <a:bodyPr wrap="square" rtlCol="0">
            <a:spAutoFit/>
          </a:bodyPr>
          <a:lstStyle/>
          <a:p>
            <a:pPr algn="ctr"/>
            <a:r>
              <a:rPr lang="en-US" sz="2400" b="1" dirty="0">
                <a:solidFill>
                  <a:schemeClr val="bg1"/>
                </a:solidFill>
              </a:rPr>
              <a:t>Shahriar Elahi </a:t>
            </a:r>
            <a:r>
              <a:rPr lang="en-US" sz="2400" b="1" dirty="0" err="1">
                <a:solidFill>
                  <a:schemeClr val="bg1"/>
                </a:solidFill>
              </a:rPr>
              <a:t>Dhruvo</a:t>
            </a:r>
            <a:endParaRPr lang="en-US" sz="2400" b="1" dirty="0">
              <a:solidFill>
                <a:schemeClr val="bg1"/>
              </a:solidFill>
            </a:endParaRPr>
          </a:p>
          <a:p>
            <a:pPr algn="ctr"/>
            <a:endParaRPr lang="en-US" sz="2400" b="1" dirty="0">
              <a:solidFill>
                <a:schemeClr val="bg1"/>
              </a:solidFill>
            </a:endParaRPr>
          </a:p>
          <a:p>
            <a:pPr algn="ctr"/>
            <a:r>
              <a:rPr lang="en-US" sz="2400" b="1" dirty="0" err="1">
                <a:solidFill>
                  <a:schemeClr val="bg1"/>
                </a:solidFill>
              </a:rPr>
              <a:t>Mahfuzur</a:t>
            </a:r>
            <a:r>
              <a:rPr lang="en-US" sz="2400" b="1" dirty="0">
                <a:solidFill>
                  <a:schemeClr val="bg1"/>
                </a:solidFill>
              </a:rPr>
              <a:t> Rahman </a:t>
            </a:r>
            <a:r>
              <a:rPr lang="en-US" sz="2400" b="1" dirty="0" err="1">
                <a:solidFill>
                  <a:schemeClr val="bg1"/>
                </a:solidFill>
              </a:rPr>
              <a:t>Emon</a:t>
            </a:r>
            <a:endParaRPr lang="en-US" sz="2400" b="1" dirty="0">
              <a:solidFill>
                <a:schemeClr val="bg1"/>
              </a:solidFill>
            </a:endParaRPr>
          </a:p>
          <a:p>
            <a:pPr algn="ctr"/>
            <a:endParaRPr lang="en-US" sz="2400" b="1" dirty="0">
              <a:solidFill>
                <a:schemeClr val="bg1"/>
              </a:solidFill>
            </a:endParaRPr>
          </a:p>
          <a:p>
            <a:pPr algn="ctr"/>
            <a:r>
              <a:rPr lang="en-US" sz="2400" b="1" dirty="0">
                <a:solidFill>
                  <a:schemeClr val="bg1"/>
                </a:solidFill>
              </a:rPr>
              <a:t>Sania Rahman</a:t>
            </a:r>
          </a:p>
          <a:p>
            <a:pPr algn="ctr"/>
            <a:endParaRPr lang="en-US" sz="2400" b="1" dirty="0">
              <a:solidFill>
                <a:schemeClr val="bg1"/>
              </a:solidFill>
            </a:endParaRPr>
          </a:p>
          <a:p>
            <a:pPr algn="ctr"/>
            <a:r>
              <a:rPr lang="en-US" sz="2400" b="1" dirty="0">
                <a:solidFill>
                  <a:schemeClr val="bg1"/>
                </a:solidFill>
              </a:rPr>
              <a:t>Mohammad </a:t>
            </a:r>
            <a:r>
              <a:rPr lang="en-US" sz="2400" b="1" dirty="0" err="1">
                <a:solidFill>
                  <a:schemeClr val="bg1"/>
                </a:solidFill>
              </a:rPr>
              <a:t>Akhlaqur</a:t>
            </a:r>
            <a:r>
              <a:rPr lang="en-US" sz="2400" b="1" dirty="0">
                <a:solidFill>
                  <a:schemeClr val="bg1"/>
                </a:solidFill>
              </a:rPr>
              <a:t> Rahman</a:t>
            </a:r>
          </a:p>
          <a:p>
            <a:pPr algn="ctr"/>
            <a:endParaRPr lang="en-US" sz="2400" b="1" dirty="0">
              <a:solidFill>
                <a:schemeClr val="bg1"/>
              </a:solidFill>
            </a:endParaRPr>
          </a:p>
        </p:txBody>
      </p:sp>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D45BB"/>
        </a:solidFill>
        <a:effectLst/>
      </p:bgPr>
    </p:bg>
    <p:spTree>
      <p:nvGrpSpPr>
        <p:cNvPr id="1" name="Shape 1153"/>
        <p:cNvGrpSpPr/>
        <p:nvPr/>
      </p:nvGrpSpPr>
      <p:grpSpPr>
        <a:xfrm>
          <a:off x="0" y="0"/>
          <a:ext cx="0" cy="0"/>
          <a:chOff x="0" y="0"/>
          <a:chExt cx="0" cy="0"/>
        </a:xfrm>
      </p:grpSpPr>
      <p:sp>
        <p:nvSpPr>
          <p:cNvPr id="1154" name="Google Shape;1154;p53"/>
          <p:cNvSpPr txBox="1">
            <a:spLocks noGrp="1"/>
          </p:cNvSpPr>
          <p:nvPr>
            <p:ph type="title"/>
          </p:nvPr>
        </p:nvSpPr>
        <p:spPr>
          <a:xfrm>
            <a:off x="1985250" y="2119219"/>
            <a:ext cx="5173500" cy="111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6000" dirty="0">
                <a:solidFill>
                  <a:schemeClr val="lt1"/>
                </a:solidFill>
              </a:rPr>
              <a:t>Thanks!</a:t>
            </a:r>
            <a:endParaRPr sz="2000" dirty="0">
              <a:solidFill>
                <a:schemeClr val="lt1"/>
              </a:solidFill>
              <a:highlight>
                <a:srgbClr val="FF4081"/>
              </a:highlight>
            </a:endParaRPr>
          </a:p>
        </p:txBody>
      </p:sp>
      <p:sp>
        <p:nvSpPr>
          <p:cNvPr id="2" name="TextBox 1">
            <a:extLst>
              <a:ext uri="{FF2B5EF4-FFF2-40B4-BE49-F238E27FC236}">
                <a16:creationId xmlns:a16="http://schemas.microsoft.com/office/drawing/2014/main" id="{51C728E2-6C9F-4C5D-AF1F-8C7E1395D1B5}"/>
              </a:ext>
            </a:extLst>
          </p:cNvPr>
          <p:cNvSpPr txBox="1"/>
          <p:nvPr/>
        </p:nvSpPr>
        <p:spPr>
          <a:xfrm>
            <a:off x="2043111" y="1550193"/>
            <a:ext cx="4329113" cy="400110"/>
          </a:xfrm>
          <a:prstGeom prst="rect">
            <a:avLst/>
          </a:prstGeom>
          <a:noFill/>
        </p:spPr>
        <p:txBody>
          <a:bodyPr wrap="square" rtlCol="0">
            <a:spAutoFit/>
          </a:bodyPr>
          <a:lstStyle/>
          <a:p>
            <a:r>
              <a:rPr lang="en-US" sz="2000" dirty="0">
                <a:solidFill>
                  <a:schemeClr val="bg1"/>
                </a:solidFill>
              </a:rPr>
              <a:t>And That was All!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4"/>
          <p:cNvSpPr txBox="1">
            <a:spLocks noGrp="1"/>
          </p:cNvSpPr>
          <p:nvPr>
            <p:ph type="title"/>
          </p:nvPr>
        </p:nvSpPr>
        <p:spPr>
          <a:xfrm>
            <a:off x="480300" y="678472"/>
            <a:ext cx="3074399" cy="5145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Project </a:t>
            </a:r>
            <a:r>
              <a:rPr lang="es" dirty="0">
                <a:highlight>
                  <a:srgbClr val="FF4081"/>
                </a:highlight>
              </a:rPr>
              <a:t>Purpose</a:t>
            </a:r>
            <a:endParaRPr sz="2200" dirty="0"/>
          </a:p>
        </p:txBody>
      </p:sp>
      <p:sp>
        <p:nvSpPr>
          <p:cNvPr id="510" name="Google Shape;510;p34"/>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solidFill>
                  <a:srgbClr val="FFFFFF"/>
                </a:solidFill>
              </a:rPr>
              <a:t>2</a:t>
            </a:fld>
            <a:endParaRPr dirty="0">
              <a:solidFill>
                <a:srgbClr val="FFFFFF"/>
              </a:solidFill>
            </a:endParaRPr>
          </a:p>
        </p:txBody>
      </p:sp>
      <p:pic>
        <p:nvPicPr>
          <p:cNvPr id="8" name="Picture 7" descr="Icon&#10;&#10;Description automatically generated">
            <a:extLst>
              <a:ext uri="{FF2B5EF4-FFF2-40B4-BE49-F238E27FC236}">
                <a16:creationId xmlns:a16="http://schemas.microsoft.com/office/drawing/2014/main" id="{BA3B857F-98A0-4F17-BF65-DD3C72C428B3}"/>
              </a:ext>
            </a:extLst>
          </p:cNvPr>
          <p:cNvPicPr>
            <a:picLocks noChangeAspect="1"/>
          </p:cNvPicPr>
          <p:nvPr/>
        </p:nvPicPr>
        <p:blipFill>
          <a:blip r:embed="rId3"/>
          <a:stretch>
            <a:fillRect/>
          </a:stretch>
        </p:blipFill>
        <p:spPr>
          <a:xfrm>
            <a:off x="6290474" y="1778212"/>
            <a:ext cx="752171" cy="752171"/>
          </a:xfrm>
          <a:prstGeom prst="rect">
            <a:avLst/>
          </a:prstGeom>
        </p:spPr>
      </p:pic>
      <p:grpSp>
        <p:nvGrpSpPr>
          <p:cNvPr id="460" name="Group 459">
            <a:extLst>
              <a:ext uri="{FF2B5EF4-FFF2-40B4-BE49-F238E27FC236}">
                <a16:creationId xmlns:a16="http://schemas.microsoft.com/office/drawing/2014/main" id="{FBFF65B1-0FC7-4BB8-A2C8-2C11E071AFA6}"/>
              </a:ext>
            </a:extLst>
          </p:cNvPr>
          <p:cNvGrpSpPr/>
          <p:nvPr/>
        </p:nvGrpSpPr>
        <p:grpSpPr>
          <a:xfrm>
            <a:off x="4365138" y="935487"/>
            <a:ext cx="2156381" cy="1221203"/>
            <a:chOff x="4365138" y="935487"/>
            <a:chExt cx="2156381" cy="1221203"/>
          </a:xfrm>
        </p:grpSpPr>
        <p:cxnSp>
          <p:nvCxnSpPr>
            <p:cNvPr id="10" name="Straight Connector 9">
              <a:extLst>
                <a:ext uri="{FF2B5EF4-FFF2-40B4-BE49-F238E27FC236}">
                  <a16:creationId xmlns:a16="http://schemas.microsoft.com/office/drawing/2014/main" id="{479EF56C-6DEE-4737-9B11-F08B8F5BFA09}"/>
                </a:ext>
              </a:extLst>
            </p:cNvPr>
            <p:cNvCxnSpPr>
              <a:cxnSpLocks/>
            </p:cNvCxnSpPr>
            <p:nvPr/>
          </p:nvCxnSpPr>
          <p:spPr>
            <a:xfrm flipH="1" flipV="1">
              <a:off x="5945559" y="1204416"/>
              <a:ext cx="575960" cy="570611"/>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4BEA7BE6-4371-46BC-B258-7CD8E12A5E3C}"/>
                </a:ext>
              </a:extLst>
            </p:cNvPr>
            <p:cNvCxnSpPr>
              <a:cxnSpLocks/>
              <a:endCxn id="14" idx="3"/>
            </p:cNvCxnSpPr>
            <p:nvPr/>
          </p:nvCxnSpPr>
          <p:spPr>
            <a:xfrm flipH="1">
              <a:off x="4902996" y="1204416"/>
              <a:ext cx="1042562"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14" name="Picture 13" descr="Icon&#10;&#10;Description automatically generated">
              <a:extLst>
                <a:ext uri="{FF2B5EF4-FFF2-40B4-BE49-F238E27FC236}">
                  <a16:creationId xmlns:a16="http://schemas.microsoft.com/office/drawing/2014/main" id="{C2C8D68A-065D-419F-9B38-4B6AFCD97706}"/>
                </a:ext>
              </a:extLst>
            </p:cNvPr>
            <p:cNvPicPr>
              <a:picLocks noChangeAspect="1"/>
            </p:cNvPicPr>
            <p:nvPr/>
          </p:nvPicPr>
          <p:blipFill>
            <a:blip r:embed="rId4"/>
            <a:stretch>
              <a:fillRect/>
            </a:stretch>
          </p:blipFill>
          <p:spPr>
            <a:xfrm>
              <a:off x="4365138" y="935487"/>
              <a:ext cx="537858" cy="537858"/>
            </a:xfrm>
            <a:prstGeom prst="rect">
              <a:avLst/>
            </a:prstGeom>
          </p:spPr>
        </p:pic>
        <p:sp>
          <p:nvSpPr>
            <p:cNvPr id="21" name="TextBox 20">
              <a:extLst>
                <a:ext uri="{FF2B5EF4-FFF2-40B4-BE49-F238E27FC236}">
                  <a16:creationId xmlns:a16="http://schemas.microsoft.com/office/drawing/2014/main" id="{76CC60D2-C80D-45A6-8104-7E79A5CBA159}"/>
                </a:ext>
              </a:extLst>
            </p:cNvPr>
            <p:cNvSpPr txBox="1"/>
            <p:nvPr/>
          </p:nvSpPr>
          <p:spPr>
            <a:xfrm>
              <a:off x="4371763" y="1510359"/>
              <a:ext cx="1913244" cy="646331"/>
            </a:xfrm>
            <a:prstGeom prst="rect">
              <a:avLst/>
            </a:prstGeom>
            <a:noFill/>
          </p:spPr>
          <p:txBody>
            <a:bodyPr wrap="square" rtlCol="0">
              <a:spAutoFit/>
            </a:bodyPr>
            <a:lstStyle/>
            <a:p>
              <a:r>
                <a:rPr lang="en-US" dirty="0">
                  <a:solidFill>
                    <a:schemeClr val="accent1">
                      <a:lumMod val="60000"/>
                      <a:lumOff val="40000"/>
                    </a:schemeClr>
                  </a:solidFill>
                </a:rPr>
                <a:t>Boring</a:t>
              </a:r>
            </a:p>
            <a:p>
              <a:r>
                <a:rPr lang="en-US" sz="1100" dirty="0">
                  <a:solidFill>
                    <a:schemeClr val="bg1"/>
                  </a:solidFill>
                </a:rPr>
                <a:t>Student gets bored during video conference classes</a:t>
              </a:r>
            </a:p>
          </p:txBody>
        </p:sp>
        <p:sp>
          <p:nvSpPr>
            <p:cNvPr id="22" name="Rectangle 21">
              <a:extLst>
                <a:ext uri="{FF2B5EF4-FFF2-40B4-BE49-F238E27FC236}">
                  <a16:creationId xmlns:a16="http://schemas.microsoft.com/office/drawing/2014/main" id="{D2F2D1CA-C054-4F3D-A8CF-BF2E21733361}"/>
                </a:ext>
              </a:extLst>
            </p:cNvPr>
            <p:cNvSpPr/>
            <p:nvPr/>
          </p:nvSpPr>
          <p:spPr>
            <a:xfrm>
              <a:off x="4367375" y="1561935"/>
              <a:ext cx="45719" cy="20703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nvGrpSpPr>
          <p:cNvPr id="461" name="Group 460">
            <a:extLst>
              <a:ext uri="{FF2B5EF4-FFF2-40B4-BE49-F238E27FC236}">
                <a16:creationId xmlns:a16="http://schemas.microsoft.com/office/drawing/2014/main" id="{8BC0A4A7-21D7-4F41-829E-5DF71FBA3E88}"/>
              </a:ext>
            </a:extLst>
          </p:cNvPr>
          <p:cNvGrpSpPr/>
          <p:nvPr/>
        </p:nvGrpSpPr>
        <p:grpSpPr>
          <a:xfrm>
            <a:off x="6819351" y="935487"/>
            <a:ext cx="2292771" cy="1191841"/>
            <a:chOff x="6819351" y="935487"/>
            <a:chExt cx="2292771" cy="1191841"/>
          </a:xfrm>
        </p:grpSpPr>
        <p:pic>
          <p:nvPicPr>
            <p:cNvPr id="18" name="Picture 17" descr="A picture containing icon&#10;&#10;Description automatically generated">
              <a:extLst>
                <a:ext uri="{FF2B5EF4-FFF2-40B4-BE49-F238E27FC236}">
                  <a16:creationId xmlns:a16="http://schemas.microsoft.com/office/drawing/2014/main" id="{EAB46FAF-CC46-4274-8917-826E388488A4}"/>
                </a:ext>
              </a:extLst>
            </p:cNvPr>
            <p:cNvPicPr>
              <a:picLocks noChangeAspect="1"/>
            </p:cNvPicPr>
            <p:nvPr/>
          </p:nvPicPr>
          <p:blipFill>
            <a:blip r:embed="rId5"/>
            <a:stretch>
              <a:fillRect/>
            </a:stretch>
          </p:blipFill>
          <p:spPr>
            <a:xfrm>
              <a:off x="8540622" y="935487"/>
              <a:ext cx="571500" cy="571500"/>
            </a:xfrm>
            <a:prstGeom prst="rect">
              <a:avLst/>
            </a:prstGeom>
          </p:spPr>
        </p:pic>
        <p:cxnSp>
          <p:nvCxnSpPr>
            <p:cNvPr id="30" name="Straight Connector 29">
              <a:extLst>
                <a:ext uri="{FF2B5EF4-FFF2-40B4-BE49-F238E27FC236}">
                  <a16:creationId xmlns:a16="http://schemas.microsoft.com/office/drawing/2014/main" id="{D69F5DF6-23C3-4A52-B869-1FC6437738C4}"/>
                </a:ext>
              </a:extLst>
            </p:cNvPr>
            <p:cNvCxnSpPr>
              <a:cxnSpLocks/>
            </p:cNvCxnSpPr>
            <p:nvPr/>
          </p:nvCxnSpPr>
          <p:spPr>
            <a:xfrm flipV="1">
              <a:off x="6819351" y="1212828"/>
              <a:ext cx="446589" cy="5561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9EC733-CD38-4806-8020-7B2D15D856DD}"/>
                </a:ext>
              </a:extLst>
            </p:cNvPr>
            <p:cNvCxnSpPr>
              <a:cxnSpLocks/>
              <a:endCxn id="18" idx="1"/>
            </p:cNvCxnSpPr>
            <p:nvPr/>
          </p:nvCxnSpPr>
          <p:spPr>
            <a:xfrm>
              <a:off x="7265940" y="1221237"/>
              <a:ext cx="127468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C0A739B-4981-485A-A60D-E935471D475A}"/>
                </a:ext>
              </a:extLst>
            </p:cNvPr>
            <p:cNvSpPr txBox="1"/>
            <p:nvPr/>
          </p:nvSpPr>
          <p:spPr>
            <a:xfrm>
              <a:off x="6949107" y="1480997"/>
              <a:ext cx="2078830" cy="646331"/>
            </a:xfrm>
            <a:prstGeom prst="rect">
              <a:avLst/>
            </a:prstGeom>
            <a:noFill/>
          </p:spPr>
          <p:txBody>
            <a:bodyPr wrap="square" rtlCol="0">
              <a:spAutoFit/>
            </a:bodyPr>
            <a:lstStyle/>
            <a:p>
              <a:pPr algn="r"/>
              <a:r>
                <a:rPr lang="en-US" dirty="0">
                  <a:solidFill>
                    <a:schemeClr val="accent1">
                      <a:lumMod val="60000"/>
                      <a:lumOff val="40000"/>
                    </a:schemeClr>
                  </a:solidFill>
                </a:rPr>
                <a:t>   </a:t>
              </a:r>
              <a:r>
                <a:rPr lang="en-US" dirty="0">
                  <a:solidFill>
                    <a:srgbClr val="9966FF"/>
                  </a:solidFill>
                </a:rPr>
                <a:t>Lockdown</a:t>
              </a:r>
            </a:p>
            <a:p>
              <a:pPr algn="r"/>
              <a:r>
                <a:rPr lang="en-US" sz="1100" dirty="0">
                  <a:solidFill>
                    <a:schemeClr val="bg1"/>
                  </a:solidFill>
                </a:rPr>
                <a:t>    Whole education system is closed during lockdown</a:t>
              </a:r>
            </a:p>
          </p:txBody>
        </p:sp>
        <p:sp>
          <p:nvSpPr>
            <p:cNvPr id="65" name="Rectangle 64">
              <a:extLst>
                <a:ext uri="{FF2B5EF4-FFF2-40B4-BE49-F238E27FC236}">
                  <a16:creationId xmlns:a16="http://schemas.microsoft.com/office/drawing/2014/main" id="{729FC51B-1677-427B-B3F1-20C9252F46A8}"/>
                </a:ext>
              </a:extLst>
            </p:cNvPr>
            <p:cNvSpPr/>
            <p:nvPr/>
          </p:nvSpPr>
          <p:spPr>
            <a:xfrm>
              <a:off x="8982218" y="1556186"/>
              <a:ext cx="45719" cy="207030"/>
            </a:xfrm>
            <a:prstGeom prst="rect">
              <a:avLst/>
            </a:prstGeom>
            <a:solidFill>
              <a:srgbClr val="9966FF"/>
            </a:solidFill>
            <a:ln>
              <a:solidFill>
                <a:srgbClr val="9966FF"/>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9966FF"/>
                </a:solidFill>
              </a:endParaRPr>
            </a:p>
          </p:txBody>
        </p:sp>
      </p:grpSp>
      <p:grpSp>
        <p:nvGrpSpPr>
          <p:cNvPr id="462" name="Group 461">
            <a:extLst>
              <a:ext uri="{FF2B5EF4-FFF2-40B4-BE49-F238E27FC236}">
                <a16:creationId xmlns:a16="http://schemas.microsoft.com/office/drawing/2014/main" id="{CB0F1179-C3B7-49C5-AF94-9895A9A5CBF2}"/>
              </a:ext>
            </a:extLst>
          </p:cNvPr>
          <p:cNvGrpSpPr/>
          <p:nvPr/>
        </p:nvGrpSpPr>
        <p:grpSpPr>
          <a:xfrm>
            <a:off x="4421582" y="2525729"/>
            <a:ext cx="2099937" cy="1507994"/>
            <a:chOff x="4421582" y="2525729"/>
            <a:chExt cx="2099937" cy="1507994"/>
          </a:xfrm>
        </p:grpSpPr>
        <p:pic>
          <p:nvPicPr>
            <p:cNvPr id="16" name="Picture 15" descr="Icon&#10;&#10;Description automatically generated">
              <a:extLst>
                <a:ext uri="{FF2B5EF4-FFF2-40B4-BE49-F238E27FC236}">
                  <a16:creationId xmlns:a16="http://schemas.microsoft.com/office/drawing/2014/main" id="{2731507C-0986-4013-9659-2A360C6BEA0A}"/>
                </a:ext>
              </a:extLst>
            </p:cNvPr>
            <p:cNvPicPr>
              <a:picLocks noChangeAspect="1"/>
            </p:cNvPicPr>
            <p:nvPr/>
          </p:nvPicPr>
          <p:blipFill>
            <a:blip r:embed="rId6"/>
            <a:stretch>
              <a:fillRect/>
            </a:stretch>
          </p:blipFill>
          <p:spPr>
            <a:xfrm>
              <a:off x="4421582" y="2840036"/>
              <a:ext cx="523570" cy="523570"/>
            </a:xfrm>
            <a:prstGeom prst="rect">
              <a:avLst/>
            </a:prstGeom>
          </p:spPr>
        </p:pic>
        <p:sp>
          <p:nvSpPr>
            <p:cNvPr id="46" name="TextBox 45">
              <a:extLst>
                <a:ext uri="{FF2B5EF4-FFF2-40B4-BE49-F238E27FC236}">
                  <a16:creationId xmlns:a16="http://schemas.microsoft.com/office/drawing/2014/main" id="{A498FA41-67CF-4891-88EA-534276EF48B5}"/>
                </a:ext>
              </a:extLst>
            </p:cNvPr>
            <p:cNvSpPr txBox="1"/>
            <p:nvPr/>
          </p:nvSpPr>
          <p:spPr>
            <a:xfrm>
              <a:off x="4421582" y="3387392"/>
              <a:ext cx="2042615" cy="646331"/>
            </a:xfrm>
            <a:prstGeom prst="rect">
              <a:avLst/>
            </a:prstGeom>
            <a:noFill/>
          </p:spPr>
          <p:txBody>
            <a:bodyPr wrap="square" rtlCol="0">
              <a:spAutoFit/>
            </a:bodyPr>
            <a:lstStyle/>
            <a:p>
              <a:r>
                <a:rPr lang="en-US" dirty="0">
                  <a:solidFill>
                    <a:srgbClr val="FF3399"/>
                  </a:solidFill>
                </a:rPr>
                <a:t>Communication Gap</a:t>
              </a:r>
            </a:p>
            <a:p>
              <a:r>
                <a:rPr lang="en-US" sz="1100" dirty="0">
                  <a:solidFill>
                    <a:schemeClr val="bg1"/>
                  </a:solidFill>
                </a:rPr>
                <a:t>Teacher and student aren’t able to communicate properly</a:t>
              </a:r>
            </a:p>
          </p:txBody>
        </p:sp>
        <p:cxnSp>
          <p:nvCxnSpPr>
            <p:cNvPr id="42" name="Straight Connector 41">
              <a:extLst>
                <a:ext uri="{FF2B5EF4-FFF2-40B4-BE49-F238E27FC236}">
                  <a16:creationId xmlns:a16="http://schemas.microsoft.com/office/drawing/2014/main" id="{DA0C8BA4-9EE7-4FD0-A946-B2058F438C76}"/>
                </a:ext>
              </a:extLst>
            </p:cNvPr>
            <p:cNvCxnSpPr>
              <a:stCxn id="16" idx="3"/>
            </p:cNvCxnSpPr>
            <p:nvPr/>
          </p:nvCxnSpPr>
          <p:spPr>
            <a:xfrm>
              <a:off x="4945152" y="3101821"/>
              <a:ext cx="1127036"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20AB16D2-4579-4411-A896-548475CC102A}"/>
                </a:ext>
              </a:extLst>
            </p:cNvPr>
            <p:cNvSpPr/>
            <p:nvPr/>
          </p:nvSpPr>
          <p:spPr>
            <a:xfrm>
              <a:off x="4421582" y="3432001"/>
              <a:ext cx="45719" cy="207030"/>
            </a:xfrm>
            <a:prstGeom prst="rect">
              <a:avLst/>
            </a:prstGeom>
            <a:solidFill>
              <a:srgbClr val="FF3399"/>
            </a:solidFill>
            <a:ln>
              <a:solidFill>
                <a:srgbClr val="FF3399"/>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455" name="Straight Connector 454">
              <a:extLst>
                <a:ext uri="{FF2B5EF4-FFF2-40B4-BE49-F238E27FC236}">
                  <a16:creationId xmlns:a16="http://schemas.microsoft.com/office/drawing/2014/main" id="{61D8974B-8492-459D-A253-F00EACF68D25}"/>
                </a:ext>
              </a:extLst>
            </p:cNvPr>
            <p:cNvCxnSpPr/>
            <p:nvPr/>
          </p:nvCxnSpPr>
          <p:spPr>
            <a:xfrm flipV="1">
              <a:off x="6072188" y="2525729"/>
              <a:ext cx="449331" cy="5760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B7098910-7AB3-4E24-A989-02144BA50517}"/>
              </a:ext>
            </a:extLst>
          </p:cNvPr>
          <p:cNvGrpSpPr/>
          <p:nvPr/>
        </p:nvGrpSpPr>
        <p:grpSpPr>
          <a:xfrm>
            <a:off x="6819351" y="2525729"/>
            <a:ext cx="2260891" cy="1476418"/>
            <a:chOff x="6819351" y="2525729"/>
            <a:chExt cx="2260891" cy="1476418"/>
          </a:xfrm>
        </p:grpSpPr>
        <p:pic>
          <p:nvPicPr>
            <p:cNvPr id="20" name="Picture 19" descr="Icon&#10;&#10;Description automatically generated">
              <a:extLst>
                <a:ext uri="{FF2B5EF4-FFF2-40B4-BE49-F238E27FC236}">
                  <a16:creationId xmlns:a16="http://schemas.microsoft.com/office/drawing/2014/main" id="{CE660B3C-2070-4DFA-8AEC-F7172A4D0994}"/>
                </a:ext>
              </a:extLst>
            </p:cNvPr>
            <p:cNvPicPr>
              <a:picLocks noChangeAspect="1"/>
            </p:cNvPicPr>
            <p:nvPr/>
          </p:nvPicPr>
          <p:blipFill>
            <a:blip r:embed="rId7"/>
            <a:stretch>
              <a:fillRect/>
            </a:stretch>
          </p:blipFill>
          <p:spPr>
            <a:xfrm>
              <a:off x="8548658" y="2861467"/>
              <a:ext cx="502139" cy="502139"/>
            </a:xfrm>
            <a:prstGeom prst="rect">
              <a:avLst/>
            </a:prstGeom>
          </p:spPr>
        </p:pic>
        <p:sp>
          <p:nvSpPr>
            <p:cNvPr id="49" name="TextBox 48">
              <a:extLst>
                <a:ext uri="{FF2B5EF4-FFF2-40B4-BE49-F238E27FC236}">
                  <a16:creationId xmlns:a16="http://schemas.microsoft.com/office/drawing/2014/main" id="{A83FCBD8-0DAD-464A-9A06-89F17C709C4F}"/>
                </a:ext>
              </a:extLst>
            </p:cNvPr>
            <p:cNvSpPr txBox="1"/>
            <p:nvPr/>
          </p:nvSpPr>
          <p:spPr>
            <a:xfrm>
              <a:off x="6930161" y="3355816"/>
              <a:ext cx="2150081" cy="646331"/>
            </a:xfrm>
            <a:prstGeom prst="rect">
              <a:avLst/>
            </a:prstGeom>
            <a:noFill/>
          </p:spPr>
          <p:txBody>
            <a:bodyPr wrap="square" rtlCol="0">
              <a:spAutoFit/>
            </a:bodyPr>
            <a:lstStyle/>
            <a:p>
              <a:pPr algn="r"/>
              <a:r>
                <a:rPr lang="en-US" dirty="0">
                  <a:solidFill>
                    <a:srgbClr val="00B0F0"/>
                  </a:solidFill>
                </a:rPr>
                <a:t>   No Practical Education</a:t>
              </a:r>
            </a:p>
            <a:p>
              <a:pPr algn="r"/>
              <a:r>
                <a:rPr lang="en-US" sz="1100" dirty="0">
                  <a:solidFill>
                    <a:schemeClr val="bg1"/>
                  </a:solidFill>
                </a:rPr>
                <a:t> Teachers aren’t able to take online practical classes.</a:t>
              </a:r>
            </a:p>
          </p:txBody>
        </p:sp>
        <p:cxnSp>
          <p:nvCxnSpPr>
            <p:cNvPr id="51" name="Straight Connector 50">
              <a:extLst>
                <a:ext uri="{FF2B5EF4-FFF2-40B4-BE49-F238E27FC236}">
                  <a16:creationId xmlns:a16="http://schemas.microsoft.com/office/drawing/2014/main" id="{228A84E3-3193-455A-9CC8-E8A0BBD44A8D}"/>
                </a:ext>
              </a:extLst>
            </p:cNvPr>
            <p:cNvCxnSpPr>
              <a:stCxn id="20" idx="1"/>
            </p:cNvCxnSpPr>
            <p:nvPr/>
          </p:nvCxnSpPr>
          <p:spPr>
            <a:xfrm flipH="1" flipV="1">
              <a:off x="7200900" y="3112536"/>
              <a:ext cx="1347758"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F883EC5-F4F6-41F9-8EB4-B20684BFC2D7}"/>
                </a:ext>
              </a:extLst>
            </p:cNvPr>
            <p:cNvCxnSpPr>
              <a:cxnSpLocks/>
            </p:cNvCxnSpPr>
            <p:nvPr/>
          </p:nvCxnSpPr>
          <p:spPr>
            <a:xfrm>
              <a:off x="6819351" y="2525729"/>
              <a:ext cx="388693" cy="5855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921F82CD-ECD5-4186-81E3-723B61D3CB1D}"/>
                </a:ext>
              </a:extLst>
            </p:cNvPr>
            <p:cNvSpPr/>
            <p:nvPr/>
          </p:nvSpPr>
          <p:spPr>
            <a:xfrm>
              <a:off x="9027937" y="3432001"/>
              <a:ext cx="45719" cy="207030"/>
            </a:xfrm>
            <a:prstGeom prst="rect">
              <a:avLst/>
            </a:prstGeom>
            <a:solidFill>
              <a:srgbClr val="00B0F0"/>
            </a:solidFill>
            <a:ln>
              <a:solidFill>
                <a:srgbClr val="00B0F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458" name="Picture 457" descr="Icon&#10;&#10;Description automatically generated">
              <a:extLst>
                <a:ext uri="{FF2B5EF4-FFF2-40B4-BE49-F238E27FC236}">
                  <a16:creationId xmlns:a16="http://schemas.microsoft.com/office/drawing/2014/main" id="{FE5DC280-0005-4ADB-8FC1-63BDB6705063}"/>
                </a:ext>
              </a:extLst>
            </p:cNvPr>
            <p:cNvPicPr>
              <a:picLocks noChangeAspect="1"/>
            </p:cNvPicPr>
            <p:nvPr/>
          </p:nvPicPr>
          <p:blipFill>
            <a:blip r:embed="rId8"/>
            <a:stretch>
              <a:fillRect/>
            </a:stretch>
          </p:blipFill>
          <p:spPr>
            <a:xfrm>
              <a:off x="8874936" y="2825159"/>
              <a:ext cx="127056" cy="127056"/>
            </a:xfrm>
            <a:prstGeom prst="rect">
              <a:avLst/>
            </a:prstGeom>
          </p:spPr>
        </p:pic>
      </p:grpSp>
      <p:grpSp>
        <p:nvGrpSpPr>
          <p:cNvPr id="9" name="Group 8">
            <a:extLst>
              <a:ext uri="{FF2B5EF4-FFF2-40B4-BE49-F238E27FC236}">
                <a16:creationId xmlns:a16="http://schemas.microsoft.com/office/drawing/2014/main" id="{41CD66C0-9EF8-464B-A83D-5A2CEB2E4244}"/>
              </a:ext>
            </a:extLst>
          </p:cNvPr>
          <p:cNvGrpSpPr/>
          <p:nvPr/>
        </p:nvGrpSpPr>
        <p:grpSpPr>
          <a:xfrm>
            <a:off x="480300" y="1893094"/>
            <a:ext cx="3307556" cy="2563281"/>
            <a:chOff x="480300" y="1893094"/>
            <a:chExt cx="3307556" cy="2563281"/>
          </a:xfrm>
        </p:grpSpPr>
        <p:sp>
          <p:nvSpPr>
            <p:cNvPr id="4" name="Rectangle 3">
              <a:extLst>
                <a:ext uri="{FF2B5EF4-FFF2-40B4-BE49-F238E27FC236}">
                  <a16:creationId xmlns:a16="http://schemas.microsoft.com/office/drawing/2014/main" id="{BFFD38DB-1550-4CAF-852F-495870BAE358}"/>
                </a:ext>
              </a:extLst>
            </p:cNvPr>
            <p:cNvSpPr/>
            <p:nvPr/>
          </p:nvSpPr>
          <p:spPr>
            <a:xfrm>
              <a:off x="480300" y="2211728"/>
              <a:ext cx="3307556" cy="22446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As all educational institutions has been closed because of pandemic, students are deprived of both theoretical and practical education. Which makes students fully incapable to get hands-on laboratory activities. Though theoretical courses are being taken through video lectures still there are communication gap between teacher and students.</a:t>
              </a:r>
            </a:p>
            <a:p>
              <a:endParaRPr lang="en-US" dirty="0">
                <a:solidFill>
                  <a:schemeClr val="bg1"/>
                </a:solidFill>
              </a:endParaRPr>
            </a:p>
          </p:txBody>
        </p:sp>
        <p:sp>
          <p:nvSpPr>
            <p:cNvPr id="7" name="Rectangle 6">
              <a:extLst>
                <a:ext uri="{FF2B5EF4-FFF2-40B4-BE49-F238E27FC236}">
                  <a16:creationId xmlns:a16="http://schemas.microsoft.com/office/drawing/2014/main" id="{7B2C0FDA-A19A-4F90-8A26-FEB9F40EE98A}"/>
                </a:ext>
              </a:extLst>
            </p:cNvPr>
            <p:cNvSpPr/>
            <p:nvPr/>
          </p:nvSpPr>
          <p:spPr>
            <a:xfrm>
              <a:off x="600075" y="1893094"/>
              <a:ext cx="1143000" cy="263596"/>
            </a:xfrm>
            <a:prstGeom prst="rect">
              <a:avLst/>
            </a:prstGeom>
            <a:solidFill>
              <a:srgbClr val="372360"/>
            </a:solidFill>
            <a:ln>
              <a:noFill/>
            </a:ln>
          </p:spPr>
          <p:style>
            <a:lnRef idx="0">
              <a:scrgbClr r="0" g="0" b="0"/>
            </a:lnRef>
            <a:fillRef idx="0">
              <a:scrgbClr r="0" g="0" b="0"/>
            </a:fillRef>
            <a:effectRef idx="0">
              <a:scrgbClr r="0" g="0" b="0"/>
            </a:effectRef>
            <a:fontRef idx="minor">
              <a:schemeClr val="accent1"/>
            </a:fontRef>
          </p:style>
          <p:txBody>
            <a:bodyPr rtlCol="0" anchor="ctr"/>
            <a:lstStyle/>
            <a:p>
              <a:r>
                <a:rPr lang="en-US" sz="1800" b="1" dirty="0">
                  <a:solidFill>
                    <a:schemeClr val="bg1"/>
                  </a:solidFill>
                  <a:latin typeface="Ubuntu" panose="020B0604020202020204" charset="0"/>
                </a:rPr>
                <a:t>Problem</a:t>
              </a: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1"/>
                                        </p:tgtEl>
                                        <p:attrNameLst>
                                          <p:attrName>style.visibility</p:attrName>
                                        </p:attrNameLst>
                                      </p:cBhvr>
                                      <p:to>
                                        <p:strVal val="visible"/>
                                      </p:to>
                                    </p:set>
                                    <p:animEffect transition="in" filter="fade">
                                      <p:cBhvr>
                                        <p:cTn id="17" dur="500"/>
                                        <p:tgtEl>
                                          <p:spTgt spid="46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62"/>
                                        </p:tgtEl>
                                        <p:attrNameLst>
                                          <p:attrName>style.visibility</p:attrName>
                                        </p:attrNameLst>
                                      </p:cBhvr>
                                      <p:to>
                                        <p:strVal val="visible"/>
                                      </p:to>
                                    </p:set>
                                    <p:animEffect transition="in" filter="fade">
                                      <p:cBhvr>
                                        <p:cTn id="22" dur="500"/>
                                        <p:tgtEl>
                                          <p:spTgt spid="46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60"/>
                                        </p:tgtEl>
                                        <p:attrNameLst>
                                          <p:attrName>style.visibility</p:attrName>
                                        </p:attrNameLst>
                                      </p:cBhvr>
                                      <p:to>
                                        <p:strVal val="visible"/>
                                      </p:to>
                                    </p:set>
                                    <p:animEffect transition="in" filter="fade">
                                      <p:cBhvr>
                                        <p:cTn id="27" dur="500"/>
                                        <p:tgtEl>
                                          <p:spTgt spid="46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54"/>
          <p:cNvSpPr txBox="1">
            <a:spLocks noGrp="1"/>
          </p:cNvSpPr>
          <p:nvPr>
            <p:ph type="title"/>
          </p:nvPr>
        </p:nvSpPr>
        <p:spPr>
          <a:xfrm>
            <a:off x="900025" y="1426017"/>
            <a:ext cx="1579663" cy="7644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dirty="0"/>
              <a:t>Our</a:t>
            </a:r>
            <a:br>
              <a:rPr lang="es" dirty="0">
                <a:highlight>
                  <a:srgbClr val="FF4081"/>
                </a:highlight>
              </a:rPr>
            </a:br>
            <a:r>
              <a:rPr lang="es" dirty="0">
                <a:highlight>
                  <a:srgbClr val="FF4081"/>
                </a:highlight>
              </a:rPr>
              <a:t>Solution</a:t>
            </a:r>
            <a:endParaRPr dirty="0">
              <a:highlight>
                <a:srgbClr val="FF4081"/>
              </a:highlight>
            </a:endParaRPr>
          </a:p>
        </p:txBody>
      </p:sp>
      <p:sp>
        <p:nvSpPr>
          <p:cNvPr id="1161" name="Google Shape;1161;p54"/>
          <p:cNvSpPr txBox="1">
            <a:spLocks noGrp="1"/>
          </p:cNvSpPr>
          <p:nvPr>
            <p:ph type="body" idx="1"/>
          </p:nvPr>
        </p:nvSpPr>
        <p:spPr>
          <a:xfrm>
            <a:off x="1185775" y="2269006"/>
            <a:ext cx="4179171" cy="2381575"/>
          </a:xfrm>
          <a:prstGeom prst="rect">
            <a:avLst/>
          </a:prstGeom>
        </p:spPr>
        <p:txBody>
          <a:bodyPr spcFirstLastPara="1" wrap="square" lIns="91425" tIns="91425" rIns="91425" bIns="91425" anchor="t" anchorCtr="0">
            <a:noAutofit/>
          </a:bodyPr>
          <a:lstStyle/>
          <a:p>
            <a:pPr marL="0" indent="0">
              <a:spcBef>
                <a:spcPts val="600"/>
              </a:spcBef>
              <a:buClr>
                <a:schemeClr val="dk1"/>
              </a:buClr>
              <a:buSzPts val="1100"/>
              <a:buNone/>
            </a:pPr>
            <a:r>
              <a:rPr lang="en-US" dirty="0"/>
              <a:t>Our website provides a platform where the communication gap is minimized between teachers and students.</a:t>
            </a:r>
          </a:p>
          <a:p>
            <a:pPr marL="0" indent="0">
              <a:spcBef>
                <a:spcPts val="600"/>
              </a:spcBef>
              <a:buClr>
                <a:schemeClr val="dk1"/>
              </a:buClr>
              <a:buSzPts val="1100"/>
              <a:buNone/>
            </a:pPr>
            <a:endParaRPr lang="en-US" dirty="0"/>
          </a:p>
          <a:p>
            <a:pPr marL="0" indent="0">
              <a:spcBef>
                <a:spcPts val="600"/>
              </a:spcBef>
              <a:buClr>
                <a:schemeClr val="dk1"/>
              </a:buClr>
              <a:buSzPts val="1100"/>
              <a:buNone/>
            </a:pPr>
            <a:r>
              <a:rPr lang="en-US" dirty="0"/>
              <a:t>Hands-on activities are handled through 3D simulations where students can gain lab-based knowledge.</a:t>
            </a:r>
          </a:p>
          <a:p>
            <a:pPr marL="0" lvl="0" indent="0" algn="l" rtl="0">
              <a:spcBef>
                <a:spcPts val="600"/>
              </a:spcBef>
              <a:spcAft>
                <a:spcPts val="0"/>
              </a:spcAft>
              <a:buClr>
                <a:schemeClr val="dk1"/>
              </a:buClr>
              <a:buSzPts val="1100"/>
              <a:buFont typeface="Arial"/>
              <a:buNone/>
            </a:pPr>
            <a:endParaRPr dirty="0">
              <a:solidFill>
                <a:srgbClr val="FFFFFF"/>
              </a:solidFill>
            </a:endParaRPr>
          </a:p>
        </p:txBody>
      </p:sp>
      <p:pic>
        <p:nvPicPr>
          <p:cNvPr id="3" name="Picture 2" descr="A picture containing stage, game&#10;&#10;Description automatically generated">
            <a:extLst>
              <a:ext uri="{FF2B5EF4-FFF2-40B4-BE49-F238E27FC236}">
                <a16:creationId xmlns:a16="http://schemas.microsoft.com/office/drawing/2014/main" id="{F8B34231-518F-48EC-B25F-227CC8FD8C0E}"/>
              </a:ext>
            </a:extLst>
          </p:cNvPr>
          <p:cNvPicPr>
            <a:picLocks noChangeAspect="1"/>
          </p:cNvPicPr>
          <p:nvPr/>
        </p:nvPicPr>
        <p:blipFill>
          <a:blip r:embed="rId3"/>
          <a:stretch>
            <a:fillRect/>
          </a:stretch>
        </p:blipFill>
        <p:spPr>
          <a:xfrm>
            <a:off x="5689937" y="1233318"/>
            <a:ext cx="3267075" cy="3267075"/>
          </a:xfrm>
          <a:prstGeom prst="rect">
            <a:avLst/>
          </a:prstGeom>
        </p:spPr>
      </p:pic>
      <p:grpSp>
        <p:nvGrpSpPr>
          <p:cNvPr id="2" name="Group 1">
            <a:extLst>
              <a:ext uri="{FF2B5EF4-FFF2-40B4-BE49-F238E27FC236}">
                <a16:creationId xmlns:a16="http://schemas.microsoft.com/office/drawing/2014/main" id="{712A8DFB-4CD3-479B-A32B-271E2BEEACB8}"/>
              </a:ext>
            </a:extLst>
          </p:cNvPr>
          <p:cNvGrpSpPr/>
          <p:nvPr/>
        </p:nvGrpSpPr>
        <p:grpSpPr>
          <a:xfrm>
            <a:off x="1050131" y="2190425"/>
            <a:ext cx="177412" cy="2188694"/>
            <a:chOff x="1050131" y="2190425"/>
            <a:chExt cx="177412" cy="2188694"/>
          </a:xfrm>
        </p:grpSpPr>
        <p:cxnSp>
          <p:nvCxnSpPr>
            <p:cNvPr id="7" name="Straight Connector 6">
              <a:extLst>
                <a:ext uri="{FF2B5EF4-FFF2-40B4-BE49-F238E27FC236}">
                  <a16:creationId xmlns:a16="http://schemas.microsoft.com/office/drawing/2014/main" id="{21112850-0B36-4D3D-BD6A-8495B4081769}"/>
                </a:ext>
              </a:extLst>
            </p:cNvPr>
            <p:cNvCxnSpPr>
              <a:cxnSpLocks/>
            </p:cNvCxnSpPr>
            <p:nvPr/>
          </p:nvCxnSpPr>
          <p:spPr>
            <a:xfrm>
              <a:off x="1050131" y="2190425"/>
              <a:ext cx="0" cy="21886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9E16997-AE19-4BFE-B4AA-FB128E02325D}"/>
                </a:ext>
              </a:extLst>
            </p:cNvPr>
            <p:cNvCxnSpPr>
              <a:cxnSpLocks/>
            </p:cNvCxnSpPr>
            <p:nvPr/>
          </p:nvCxnSpPr>
          <p:spPr>
            <a:xfrm>
              <a:off x="1050131" y="2764631"/>
              <a:ext cx="13564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91915A3-DF2A-4FB9-A7D3-40B8B932CFC9}"/>
                </a:ext>
              </a:extLst>
            </p:cNvPr>
            <p:cNvCxnSpPr/>
            <p:nvPr/>
          </p:nvCxnSpPr>
          <p:spPr>
            <a:xfrm>
              <a:off x="1050131" y="3757613"/>
              <a:ext cx="13564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6C2E440-DB1C-4683-B96C-AEE907AB2804}"/>
                </a:ext>
              </a:extLst>
            </p:cNvPr>
            <p:cNvSpPr/>
            <p:nvPr/>
          </p:nvSpPr>
          <p:spPr>
            <a:xfrm>
              <a:off x="1158965" y="2740729"/>
              <a:ext cx="45719" cy="4571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7814E39B-9C9D-4CE2-8229-151F07C9C00A}"/>
                </a:ext>
              </a:extLst>
            </p:cNvPr>
            <p:cNvSpPr/>
            <p:nvPr/>
          </p:nvSpPr>
          <p:spPr>
            <a:xfrm>
              <a:off x="1181824" y="3734753"/>
              <a:ext cx="45719" cy="4571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65286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61">
                                            <p:txEl>
                                              <p:pRg st="0" end="0"/>
                                            </p:txEl>
                                          </p:spTgt>
                                        </p:tgtEl>
                                        <p:attrNameLst>
                                          <p:attrName>style.visibility</p:attrName>
                                        </p:attrNameLst>
                                      </p:cBhvr>
                                      <p:to>
                                        <p:strVal val="visible"/>
                                      </p:to>
                                    </p:set>
                                    <p:animEffect transition="in" filter="fade">
                                      <p:cBhvr>
                                        <p:cTn id="12" dur="500"/>
                                        <p:tgtEl>
                                          <p:spTgt spid="116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61">
                                            <p:txEl>
                                              <p:pRg st="2" end="2"/>
                                            </p:txEl>
                                          </p:spTgt>
                                        </p:tgtEl>
                                        <p:attrNameLst>
                                          <p:attrName>style.visibility</p:attrName>
                                        </p:attrNameLst>
                                      </p:cBhvr>
                                      <p:to>
                                        <p:strVal val="visible"/>
                                      </p:to>
                                    </p:set>
                                    <p:animEffect transition="in" filter="fade">
                                      <p:cBhvr>
                                        <p:cTn id="17" dur="500"/>
                                        <p:tgtEl>
                                          <p:spTgt spid="116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DBB32-9719-4968-8089-24C98CBB313C}"/>
              </a:ext>
            </a:extLst>
          </p:cNvPr>
          <p:cNvSpPr>
            <a:spLocks noGrp="1"/>
          </p:cNvSpPr>
          <p:nvPr>
            <p:ph type="title"/>
          </p:nvPr>
        </p:nvSpPr>
        <p:spPr>
          <a:xfrm>
            <a:off x="3860263" y="267058"/>
            <a:ext cx="4738800" cy="482400"/>
          </a:xfrm>
        </p:spPr>
        <p:txBody>
          <a:bodyPr/>
          <a:lstStyle/>
          <a:p>
            <a:r>
              <a:rPr lang="es" dirty="0">
                <a:highlight>
                  <a:srgbClr val="FF4081"/>
                </a:highlight>
              </a:rPr>
              <a:t>Features</a:t>
            </a:r>
            <a:endParaRPr lang="en-US" dirty="0"/>
          </a:p>
        </p:txBody>
      </p:sp>
      <p:sp>
        <p:nvSpPr>
          <p:cNvPr id="4" name="TextBox 3">
            <a:extLst>
              <a:ext uri="{FF2B5EF4-FFF2-40B4-BE49-F238E27FC236}">
                <a16:creationId xmlns:a16="http://schemas.microsoft.com/office/drawing/2014/main" id="{DB829D18-E15E-4957-8061-2387A33BA8E1}"/>
              </a:ext>
            </a:extLst>
          </p:cNvPr>
          <p:cNvSpPr txBox="1"/>
          <p:nvPr/>
        </p:nvSpPr>
        <p:spPr>
          <a:xfrm>
            <a:off x="642938" y="1657350"/>
            <a:ext cx="8501062" cy="2759730"/>
          </a:xfrm>
          <a:prstGeom prst="rect">
            <a:avLst/>
          </a:prstGeom>
          <a:noFill/>
        </p:spPr>
        <p:txBody>
          <a:bodyPr wrap="square" rtlCol="0">
            <a:spAutoFit/>
          </a:bodyPr>
          <a:lstStyle/>
          <a:p>
            <a:pPr rtl="0" fontAlgn="base">
              <a:spcBef>
                <a:spcPts val="0"/>
              </a:spcBef>
              <a:spcAft>
                <a:spcPts val="0"/>
              </a:spcAft>
            </a:pPr>
            <a:r>
              <a:rPr lang="en-US" sz="1600" b="0" i="0" u="none" strike="noStrike" dirty="0">
                <a:solidFill>
                  <a:schemeClr val="bg1"/>
                </a:solidFill>
                <a:effectLst/>
                <a:latin typeface="+mn-lt"/>
              </a:rPr>
              <a:t>- Since our solution is a website, it requires only a web browser to access.</a:t>
            </a:r>
          </a:p>
          <a:p>
            <a:pPr rtl="0" fontAlgn="base">
              <a:spcBef>
                <a:spcPts val="0"/>
              </a:spcBef>
              <a:spcAft>
                <a:spcPts val="0"/>
              </a:spcAft>
            </a:pPr>
            <a:endParaRPr lang="en-US" sz="1600" b="0" i="0" u="none" strike="noStrike" dirty="0">
              <a:solidFill>
                <a:schemeClr val="bg1"/>
              </a:solidFill>
              <a:effectLst/>
              <a:latin typeface="+mn-lt"/>
            </a:endParaRPr>
          </a:p>
          <a:p>
            <a:pPr rtl="0" fontAlgn="base">
              <a:spcBef>
                <a:spcPts val="0"/>
              </a:spcBef>
              <a:spcAft>
                <a:spcPts val="0"/>
              </a:spcAft>
            </a:pPr>
            <a:r>
              <a:rPr lang="en-US" sz="1600" b="0" i="0" u="none" strike="noStrike" dirty="0">
                <a:solidFill>
                  <a:schemeClr val="bg1"/>
                </a:solidFill>
                <a:effectLst/>
                <a:latin typeface="+mn-lt"/>
              </a:rPr>
              <a:t>- Using 3d simulations rather than 2d give us a better understanding of the whole laboratory experiment. Also, while using </a:t>
            </a:r>
            <a:r>
              <a:rPr lang="en-US" sz="1600" b="0" i="0" u="none" strike="noStrike" dirty="0" err="1">
                <a:solidFill>
                  <a:schemeClr val="bg1"/>
                </a:solidFill>
                <a:effectLst/>
                <a:latin typeface="+mn-lt"/>
              </a:rPr>
              <a:t>vr</a:t>
            </a:r>
            <a:r>
              <a:rPr lang="en-US" sz="1600" b="0" i="0" u="none" strike="noStrike" dirty="0">
                <a:solidFill>
                  <a:schemeClr val="bg1"/>
                </a:solidFill>
                <a:effectLst/>
                <a:latin typeface="+mn-lt"/>
              </a:rPr>
              <a:t> will give even better experience, it is too expensive for most users.</a:t>
            </a:r>
          </a:p>
          <a:p>
            <a:pPr rtl="0" fontAlgn="base">
              <a:spcBef>
                <a:spcPts val="0"/>
              </a:spcBef>
              <a:spcAft>
                <a:spcPts val="0"/>
              </a:spcAft>
            </a:pPr>
            <a:endParaRPr lang="en-US" sz="1600" b="0" i="0" u="none" strike="noStrike" dirty="0">
              <a:solidFill>
                <a:schemeClr val="bg1"/>
              </a:solidFill>
              <a:effectLst/>
              <a:latin typeface="+mn-lt"/>
            </a:endParaRPr>
          </a:p>
          <a:p>
            <a:pPr rtl="0" fontAlgn="base">
              <a:spcBef>
                <a:spcPts val="0"/>
              </a:spcBef>
              <a:spcAft>
                <a:spcPts val="1600"/>
              </a:spcAft>
            </a:pPr>
            <a:r>
              <a:rPr lang="en-US" sz="1600" b="0" i="0" u="none" strike="noStrike" dirty="0">
                <a:solidFill>
                  <a:schemeClr val="bg1"/>
                </a:solidFill>
                <a:effectLst/>
                <a:latin typeface="+mn-lt"/>
              </a:rPr>
              <a:t>- Teachers do not need to know how to make 3D models as it will be maintained </a:t>
            </a:r>
            <a:r>
              <a:rPr lang="en-US" sz="1600" dirty="0">
                <a:solidFill>
                  <a:schemeClr val="bg1"/>
                </a:solidFill>
                <a:latin typeface="+mn-lt"/>
              </a:rPr>
              <a:t>b</a:t>
            </a:r>
            <a:r>
              <a:rPr lang="en-US" sz="1600" b="0" i="0" u="none" strike="noStrike" dirty="0">
                <a:solidFill>
                  <a:schemeClr val="bg1"/>
                </a:solidFill>
                <a:effectLst/>
                <a:latin typeface="+mn-lt"/>
              </a:rPr>
              <a:t>y the system admin.</a:t>
            </a:r>
          </a:p>
          <a:p>
            <a:pPr rtl="0" fontAlgn="base">
              <a:spcBef>
                <a:spcPts val="0"/>
              </a:spcBef>
              <a:spcAft>
                <a:spcPts val="0"/>
              </a:spcAft>
            </a:pPr>
            <a:r>
              <a:rPr lang="en-US" sz="1600" b="0" i="0" u="none" strike="noStrike" dirty="0">
                <a:solidFill>
                  <a:schemeClr val="bg1"/>
                </a:solidFill>
                <a:effectLst/>
                <a:latin typeface="+mn-lt"/>
              </a:rPr>
              <a:t>- Teachers can customize their rooms with any number of sections as they need.</a:t>
            </a:r>
          </a:p>
          <a:p>
            <a:endParaRPr lang="en-US" sz="1600" dirty="0">
              <a:solidFill>
                <a:schemeClr val="bg1"/>
              </a:solidFill>
              <a:latin typeface="+mn-lt"/>
            </a:endParaRPr>
          </a:p>
        </p:txBody>
      </p:sp>
    </p:spTree>
    <p:extLst>
      <p:ext uri="{BB962C8B-B14F-4D97-AF65-F5344CB8AC3E}">
        <p14:creationId xmlns:p14="http://schemas.microsoft.com/office/powerpoint/2010/main" val="3933898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25" name="Google Shape;1125;p5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solidFill>
                  <a:srgbClr val="6D45BB"/>
                </a:solidFill>
              </a:rPr>
              <a:t>5</a:t>
            </a:fld>
            <a:endParaRPr>
              <a:solidFill>
                <a:srgbClr val="6D45BB"/>
              </a:solidFill>
            </a:endParaRPr>
          </a:p>
        </p:txBody>
      </p:sp>
      <p:grpSp>
        <p:nvGrpSpPr>
          <p:cNvPr id="2" name="Group 1">
            <a:extLst>
              <a:ext uri="{FF2B5EF4-FFF2-40B4-BE49-F238E27FC236}">
                <a16:creationId xmlns:a16="http://schemas.microsoft.com/office/drawing/2014/main" id="{8FF4AA98-BF34-4480-AA85-CDE82D9BE958}"/>
              </a:ext>
            </a:extLst>
          </p:cNvPr>
          <p:cNvGrpSpPr/>
          <p:nvPr/>
        </p:nvGrpSpPr>
        <p:grpSpPr>
          <a:xfrm>
            <a:off x="5975342" y="165570"/>
            <a:ext cx="3122016" cy="677108"/>
            <a:chOff x="5975342" y="165570"/>
            <a:chExt cx="3122016" cy="677108"/>
          </a:xfrm>
        </p:grpSpPr>
        <p:pic>
          <p:nvPicPr>
            <p:cNvPr id="15" name="Picture 14" descr="Text&#10;&#10;Description automatically generated">
              <a:extLst>
                <a:ext uri="{FF2B5EF4-FFF2-40B4-BE49-F238E27FC236}">
                  <a16:creationId xmlns:a16="http://schemas.microsoft.com/office/drawing/2014/main" id="{D6787AF6-467B-48B6-AC1D-924512739947}"/>
                </a:ext>
              </a:extLst>
            </p:cNvPr>
            <p:cNvPicPr>
              <a:picLocks noChangeAspect="1"/>
            </p:cNvPicPr>
            <p:nvPr/>
          </p:nvPicPr>
          <p:blipFill>
            <a:blip r:embed="rId3"/>
            <a:stretch>
              <a:fillRect/>
            </a:stretch>
          </p:blipFill>
          <p:spPr>
            <a:xfrm>
              <a:off x="5975342" y="263301"/>
              <a:ext cx="487851" cy="487851"/>
            </a:xfrm>
            <a:prstGeom prst="rect">
              <a:avLst/>
            </a:prstGeom>
          </p:spPr>
        </p:pic>
        <p:sp>
          <p:nvSpPr>
            <p:cNvPr id="35" name="TextBox 34">
              <a:extLst>
                <a:ext uri="{FF2B5EF4-FFF2-40B4-BE49-F238E27FC236}">
                  <a16:creationId xmlns:a16="http://schemas.microsoft.com/office/drawing/2014/main" id="{B954C7AC-30AE-404B-8DBB-BE16507B1FFC}"/>
                </a:ext>
              </a:extLst>
            </p:cNvPr>
            <p:cNvSpPr txBox="1"/>
            <p:nvPr/>
          </p:nvSpPr>
          <p:spPr>
            <a:xfrm>
              <a:off x="6426488" y="165570"/>
              <a:ext cx="2670870" cy="677108"/>
            </a:xfrm>
            <a:prstGeom prst="rect">
              <a:avLst/>
            </a:prstGeom>
            <a:noFill/>
          </p:spPr>
          <p:txBody>
            <a:bodyPr wrap="square" rtlCol="0">
              <a:spAutoFit/>
            </a:bodyPr>
            <a:lstStyle/>
            <a:p>
              <a:r>
                <a:rPr lang="en-US" dirty="0">
                  <a:solidFill>
                    <a:schemeClr val="accent1">
                      <a:lumMod val="75000"/>
                    </a:schemeClr>
                  </a:solidFill>
                </a:rPr>
                <a:t>Whitelisted</a:t>
              </a:r>
              <a:endParaRPr lang="en-US" sz="800" dirty="0">
                <a:solidFill>
                  <a:schemeClr val="accent1">
                    <a:lumMod val="75000"/>
                  </a:schemeClr>
                </a:solidFill>
              </a:endParaRPr>
            </a:p>
            <a:p>
              <a:r>
                <a:rPr lang="en-US" sz="1200" dirty="0">
                  <a:solidFill>
                    <a:schemeClr val="tx2">
                      <a:lumMod val="50000"/>
                    </a:schemeClr>
                  </a:solidFill>
                  <a:latin typeface="Whitney"/>
                </a:rPr>
                <a:t>The frontend URLs are whitelisted to prevent CSRF attack</a:t>
              </a:r>
            </a:p>
          </p:txBody>
        </p:sp>
      </p:grpSp>
      <p:grpSp>
        <p:nvGrpSpPr>
          <p:cNvPr id="5" name="Group 4">
            <a:extLst>
              <a:ext uri="{FF2B5EF4-FFF2-40B4-BE49-F238E27FC236}">
                <a16:creationId xmlns:a16="http://schemas.microsoft.com/office/drawing/2014/main" id="{DAE63352-075A-44BD-A9ED-9B0E1FE86C44}"/>
              </a:ext>
            </a:extLst>
          </p:cNvPr>
          <p:cNvGrpSpPr/>
          <p:nvPr/>
        </p:nvGrpSpPr>
        <p:grpSpPr>
          <a:xfrm>
            <a:off x="5911049" y="1869012"/>
            <a:ext cx="3390114" cy="861774"/>
            <a:chOff x="5911049" y="1869012"/>
            <a:chExt cx="3390114" cy="861774"/>
          </a:xfrm>
        </p:grpSpPr>
        <p:pic>
          <p:nvPicPr>
            <p:cNvPr id="11" name="Picture 10" descr="A close up of a sign&#10;&#10;Description automatically generated">
              <a:extLst>
                <a:ext uri="{FF2B5EF4-FFF2-40B4-BE49-F238E27FC236}">
                  <a16:creationId xmlns:a16="http://schemas.microsoft.com/office/drawing/2014/main" id="{05AB0DA5-2071-490C-A5BC-C02388798FE4}"/>
                </a:ext>
              </a:extLst>
            </p:cNvPr>
            <p:cNvPicPr>
              <a:picLocks noChangeAspect="1"/>
            </p:cNvPicPr>
            <p:nvPr/>
          </p:nvPicPr>
          <p:blipFill>
            <a:blip r:embed="rId4"/>
            <a:stretch>
              <a:fillRect/>
            </a:stretch>
          </p:blipFill>
          <p:spPr>
            <a:xfrm>
              <a:off x="5911049" y="1991680"/>
              <a:ext cx="616439" cy="616439"/>
            </a:xfrm>
            <a:prstGeom prst="rect">
              <a:avLst/>
            </a:prstGeom>
          </p:spPr>
        </p:pic>
        <p:sp>
          <p:nvSpPr>
            <p:cNvPr id="37" name="TextBox 36">
              <a:extLst>
                <a:ext uri="{FF2B5EF4-FFF2-40B4-BE49-F238E27FC236}">
                  <a16:creationId xmlns:a16="http://schemas.microsoft.com/office/drawing/2014/main" id="{333B475D-71B8-4807-9343-7B2D93C3BB86}"/>
                </a:ext>
              </a:extLst>
            </p:cNvPr>
            <p:cNvSpPr txBox="1"/>
            <p:nvPr/>
          </p:nvSpPr>
          <p:spPr>
            <a:xfrm>
              <a:off x="6426488" y="1869012"/>
              <a:ext cx="2874675" cy="861774"/>
            </a:xfrm>
            <a:prstGeom prst="rect">
              <a:avLst/>
            </a:prstGeom>
            <a:noFill/>
          </p:spPr>
          <p:txBody>
            <a:bodyPr wrap="square" rtlCol="0">
              <a:spAutoFit/>
            </a:bodyPr>
            <a:lstStyle/>
            <a:p>
              <a:r>
                <a:rPr lang="en-US" dirty="0">
                  <a:solidFill>
                    <a:srgbClr val="CC6600"/>
                  </a:solidFill>
                </a:rPr>
                <a:t>Sanitization</a:t>
              </a:r>
              <a:endParaRPr lang="en-US" sz="800" dirty="0">
                <a:solidFill>
                  <a:srgbClr val="CC6600"/>
                </a:solidFill>
              </a:endParaRPr>
            </a:p>
            <a:p>
              <a:r>
                <a:rPr lang="en-US" sz="1200" b="0" i="0" dirty="0">
                  <a:solidFill>
                    <a:schemeClr val="tx2">
                      <a:lumMod val="50000"/>
                    </a:schemeClr>
                  </a:solidFill>
                  <a:effectLst/>
                  <a:latin typeface="Whitney"/>
                </a:rPr>
                <a:t>All of the data taken from the user is sanitized before storing in the database to defend the system from XSS Attack.</a:t>
              </a:r>
            </a:p>
          </p:txBody>
        </p:sp>
      </p:grpSp>
      <p:grpSp>
        <p:nvGrpSpPr>
          <p:cNvPr id="6" name="Group 5">
            <a:extLst>
              <a:ext uri="{FF2B5EF4-FFF2-40B4-BE49-F238E27FC236}">
                <a16:creationId xmlns:a16="http://schemas.microsoft.com/office/drawing/2014/main" id="{8E1039F3-68BB-4BC7-839B-D60D84126CD7}"/>
              </a:ext>
            </a:extLst>
          </p:cNvPr>
          <p:cNvGrpSpPr/>
          <p:nvPr/>
        </p:nvGrpSpPr>
        <p:grpSpPr>
          <a:xfrm>
            <a:off x="3335218" y="2837825"/>
            <a:ext cx="3186595" cy="861774"/>
            <a:chOff x="3335218" y="2837825"/>
            <a:chExt cx="3186595" cy="861774"/>
          </a:xfrm>
        </p:grpSpPr>
        <p:pic>
          <p:nvPicPr>
            <p:cNvPr id="13" name="Picture 12" descr="Logo, icon&#10;&#10;Description automatically generated">
              <a:extLst>
                <a:ext uri="{FF2B5EF4-FFF2-40B4-BE49-F238E27FC236}">
                  <a16:creationId xmlns:a16="http://schemas.microsoft.com/office/drawing/2014/main" id="{8C8FF269-D25A-4390-9DA4-F339096FE0CF}"/>
                </a:ext>
              </a:extLst>
            </p:cNvPr>
            <p:cNvPicPr>
              <a:picLocks noChangeAspect="1"/>
            </p:cNvPicPr>
            <p:nvPr/>
          </p:nvPicPr>
          <p:blipFill>
            <a:blip r:embed="rId5"/>
            <a:stretch>
              <a:fillRect/>
            </a:stretch>
          </p:blipFill>
          <p:spPr>
            <a:xfrm>
              <a:off x="6048249" y="3031929"/>
              <a:ext cx="473564" cy="473564"/>
            </a:xfrm>
            <a:prstGeom prst="rect">
              <a:avLst/>
            </a:prstGeom>
          </p:spPr>
        </p:pic>
        <p:sp>
          <p:nvSpPr>
            <p:cNvPr id="39" name="TextBox 38">
              <a:extLst>
                <a:ext uri="{FF2B5EF4-FFF2-40B4-BE49-F238E27FC236}">
                  <a16:creationId xmlns:a16="http://schemas.microsoft.com/office/drawing/2014/main" id="{0D2EBFEF-BE87-4B94-A4F4-E19FFE6FDCCC}"/>
                </a:ext>
              </a:extLst>
            </p:cNvPr>
            <p:cNvSpPr txBox="1"/>
            <p:nvPr/>
          </p:nvSpPr>
          <p:spPr>
            <a:xfrm>
              <a:off x="3335218" y="2837825"/>
              <a:ext cx="2757865" cy="861774"/>
            </a:xfrm>
            <a:prstGeom prst="rect">
              <a:avLst/>
            </a:prstGeom>
            <a:noFill/>
          </p:spPr>
          <p:txBody>
            <a:bodyPr wrap="square" rtlCol="0">
              <a:spAutoFit/>
            </a:bodyPr>
            <a:lstStyle/>
            <a:p>
              <a:pPr algn="r"/>
              <a:r>
                <a:rPr lang="en-US" dirty="0">
                  <a:solidFill>
                    <a:schemeClr val="accent1">
                      <a:lumMod val="75000"/>
                    </a:schemeClr>
                  </a:solidFill>
                </a:rPr>
                <a:t>Django Default</a:t>
              </a:r>
              <a:endParaRPr lang="en-US" sz="800" dirty="0">
                <a:solidFill>
                  <a:schemeClr val="accent1">
                    <a:lumMod val="75000"/>
                  </a:schemeClr>
                </a:solidFill>
              </a:endParaRPr>
            </a:p>
            <a:p>
              <a:pPr algn="r"/>
              <a:r>
                <a:rPr lang="en-US" sz="1200" b="0" i="0" dirty="0">
                  <a:solidFill>
                    <a:schemeClr val="tx2">
                      <a:lumMod val="50000"/>
                    </a:schemeClr>
                  </a:solidFill>
                  <a:effectLst/>
                  <a:latin typeface="Whitney"/>
                </a:rPr>
                <a:t>Input validation or sanitization is handled by Django framework to prevent SQL injection or DDOS attack.</a:t>
              </a:r>
            </a:p>
          </p:txBody>
        </p:sp>
      </p:grpSp>
      <p:grpSp>
        <p:nvGrpSpPr>
          <p:cNvPr id="4" name="Group 3">
            <a:extLst>
              <a:ext uri="{FF2B5EF4-FFF2-40B4-BE49-F238E27FC236}">
                <a16:creationId xmlns:a16="http://schemas.microsoft.com/office/drawing/2014/main" id="{9A686324-81C1-43A6-8CA2-349931BF9329}"/>
              </a:ext>
            </a:extLst>
          </p:cNvPr>
          <p:cNvGrpSpPr/>
          <p:nvPr/>
        </p:nvGrpSpPr>
        <p:grpSpPr>
          <a:xfrm>
            <a:off x="3606680" y="987023"/>
            <a:ext cx="2939450" cy="677108"/>
            <a:chOff x="3606680" y="987023"/>
            <a:chExt cx="2939450" cy="677108"/>
          </a:xfrm>
        </p:grpSpPr>
        <p:pic>
          <p:nvPicPr>
            <p:cNvPr id="17" name="Picture 16" descr="Icon&#10;&#10;Description automatically generated">
              <a:extLst>
                <a:ext uri="{FF2B5EF4-FFF2-40B4-BE49-F238E27FC236}">
                  <a16:creationId xmlns:a16="http://schemas.microsoft.com/office/drawing/2014/main" id="{76759A55-DB80-4757-A051-C8E27D2CDB02}"/>
                </a:ext>
              </a:extLst>
            </p:cNvPr>
            <p:cNvPicPr>
              <a:picLocks noChangeAspect="1"/>
            </p:cNvPicPr>
            <p:nvPr/>
          </p:nvPicPr>
          <p:blipFill>
            <a:blip r:embed="rId6"/>
            <a:stretch>
              <a:fillRect/>
            </a:stretch>
          </p:blipFill>
          <p:spPr>
            <a:xfrm>
              <a:off x="6058278" y="1081651"/>
              <a:ext cx="487852" cy="487852"/>
            </a:xfrm>
            <a:prstGeom prst="rect">
              <a:avLst/>
            </a:prstGeom>
          </p:spPr>
        </p:pic>
        <p:sp>
          <p:nvSpPr>
            <p:cNvPr id="40" name="TextBox 39">
              <a:extLst>
                <a:ext uri="{FF2B5EF4-FFF2-40B4-BE49-F238E27FC236}">
                  <a16:creationId xmlns:a16="http://schemas.microsoft.com/office/drawing/2014/main" id="{7BD3D2D7-C5AC-454D-A718-8F86E964AFFB}"/>
                </a:ext>
              </a:extLst>
            </p:cNvPr>
            <p:cNvSpPr txBox="1"/>
            <p:nvPr/>
          </p:nvSpPr>
          <p:spPr>
            <a:xfrm>
              <a:off x="3606680" y="987023"/>
              <a:ext cx="2486403" cy="677108"/>
            </a:xfrm>
            <a:prstGeom prst="rect">
              <a:avLst/>
            </a:prstGeom>
            <a:noFill/>
          </p:spPr>
          <p:txBody>
            <a:bodyPr wrap="square" rtlCol="0">
              <a:spAutoFit/>
            </a:bodyPr>
            <a:lstStyle/>
            <a:p>
              <a:pPr algn="r"/>
              <a:r>
                <a:rPr lang="en-US" dirty="0">
                  <a:solidFill>
                    <a:srgbClr val="7030A0"/>
                  </a:solidFill>
                </a:rPr>
                <a:t>Authentication</a:t>
              </a:r>
              <a:endParaRPr lang="en-US" sz="800" dirty="0">
                <a:solidFill>
                  <a:srgbClr val="7030A0"/>
                </a:solidFill>
              </a:endParaRPr>
            </a:p>
            <a:p>
              <a:pPr algn="r"/>
              <a:r>
                <a:rPr lang="en-US" sz="1200" dirty="0">
                  <a:solidFill>
                    <a:schemeClr val="tx2">
                      <a:lumMod val="50000"/>
                    </a:schemeClr>
                  </a:solidFill>
                  <a:latin typeface="Whitney"/>
                </a:rPr>
                <a:t>Role based user authentication is used to limit user data access.</a:t>
              </a:r>
              <a:endParaRPr lang="en-US" sz="1200" b="0" i="0" dirty="0">
                <a:solidFill>
                  <a:schemeClr val="tx2">
                    <a:lumMod val="50000"/>
                  </a:schemeClr>
                </a:solidFill>
                <a:effectLst/>
                <a:latin typeface="Whitney"/>
              </a:endParaRPr>
            </a:p>
          </p:txBody>
        </p:sp>
      </p:grpSp>
      <p:sp>
        <p:nvSpPr>
          <p:cNvPr id="24" name="TextBox 23">
            <a:extLst>
              <a:ext uri="{FF2B5EF4-FFF2-40B4-BE49-F238E27FC236}">
                <a16:creationId xmlns:a16="http://schemas.microsoft.com/office/drawing/2014/main" id="{458F516A-D68B-46D4-8C9B-821E22DF7116}"/>
              </a:ext>
            </a:extLst>
          </p:cNvPr>
          <p:cNvSpPr txBox="1"/>
          <p:nvPr/>
        </p:nvSpPr>
        <p:spPr>
          <a:xfrm>
            <a:off x="66422" y="2085975"/>
            <a:ext cx="3236119" cy="461665"/>
          </a:xfrm>
          <a:prstGeom prst="rect">
            <a:avLst/>
          </a:prstGeom>
          <a:noFill/>
        </p:spPr>
        <p:txBody>
          <a:bodyPr wrap="square" rtlCol="0">
            <a:spAutoFit/>
          </a:bodyPr>
          <a:lstStyle/>
          <a:p>
            <a:r>
              <a:rPr lang="es" sz="2400" b="1" dirty="0">
                <a:solidFill>
                  <a:schemeClr val="bg1"/>
                </a:solidFill>
                <a:highlight>
                  <a:srgbClr val="FF4081"/>
                </a:highlight>
              </a:rPr>
              <a:t>Robustness, </a:t>
            </a:r>
            <a:endParaRPr lang="en-US" sz="2400" b="1" dirty="0">
              <a:solidFill>
                <a:schemeClr val="bg1"/>
              </a:solidFill>
            </a:endParaRPr>
          </a:p>
        </p:txBody>
      </p:sp>
      <p:sp>
        <p:nvSpPr>
          <p:cNvPr id="27" name="TextBox 26">
            <a:extLst>
              <a:ext uri="{FF2B5EF4-FFF2-40B4-BE49-F238E27FC236}">
                <a16:creationId xmlns:a16="http://schemas.microsoft.com/office/drawing/2014/main" id="{D5B8C1BB-4F54-4753-AE00-41C0F8B5E136}"/>
              </a:ext>
            </a:extLst>
          </p:cNvPr>
          <p:cNvSpPr txBox="1"/>
          <p:nvPr/>
        </p:nvSpPr>
        <p:spPr>
          <a:xfrm>
            <a:off x="66422" y="2565971"/>
            <a:ext cx="3070952" cy="584775"/>
          </a:xfrm>
          <a:prstGeom prst="rect">
            <a:avLst/>
          </a:prstGeom>
          <a:noFill/>
        </p:spPr>
        <p:txBody>
          <a:bodyPr wrap="square" rtlCol="0">
            <a:spAutoFit/>
          </a:bodyPr>
          <a:lstStyle/>
          <a:p>
            <a:r>
              <a:rPr lang="en-US" sz="1600" b="1" dirty="0">
                <a:solidFill>
                  <a:srgbClr val="FFFFFF"/>
                </a:solidFill>
                <a:latin typeface="Ubuntu" panose="020B0604020202020204" charset="0"/>
              </a:rPr>
              <a:t>behavior of system under non-standard conditions</a:t>
            </a:r>
            <a:endParaRPr lang="en-US" sz="1600" dirty="0"/>
          </a:p>
        </p:txBody>
      </p:sp>
      <p:grpSp>
        <p:nvGrpSpPr>
          <p:cNvPr id="9" name="Group 8">
            <a:extLst>
              <a:ext uri="{FF2B5EF4-FFF2-40B4-BE49-F238E27FC236}">
                <a16:creationId xmlns:a16="http://schemas.microsoft.com/office/drawing/2014/main" id="{EA537323-9371-47EC-818D-AB0BD64AE928}"/>
              </a:ext>
            </a:extLst>
          </p:cNvPr>
          <p:cNvGrpSpPr/>
          <p:nvPr/>
        </p:nvGrpSpPr>
        <p:grpSpPr>
          <a:xfrm>
            <a:off x="6065422" y="3767089"/>
            <a:ext cx="3355383" cy="861774"/>
            <a:chOff x="6065422" y="3767089"/>
            <a:chExt cx="3355383" cy="861774"/>
          </a:xfrm>
        </p:grpSpPr>
        <p:sp>
          <p:nvSpPr>
            <p:cNvPr id="38" name="TextBox 37">
              <a:extLst>
                <a:ext uri="{FF2B5EF4-FFF2-40B4-BE49-F238E27FC236}">
                  <a16:creationId xmlns:a16="http://schemas.microsoft.com/office/drawing/2014/main" id="{CA4873E8-6135-4220-B64C-6D029FEA74FD}"/>
                </a:ext>
              </a:extLst>
            </p:cNvPr>
            <p:cNvSpPr txBox="1"/>
            <p:nvPr/>
          </p:nvSpPr>
          <p:spPr>
            <a:xfrm>
              <a:off x="6546130" y="3767089"/>
              <a:ext cx="2874675" cy="861774"/>
            </a:xfrm>
            <a:prstGeom prst="rect">
              <a:avLst/>
            </a:prstGeom>
            <a:noFill/>
          </p:spPr>
          <p:txBody>
            <a:bodyPr wrap="square" rtlCol="0">
              <a:spAutoFit/>
            </a:bodyPr>
            <a:lstStyle/>
            <a:p>
              <a:r>
                <a:rPr lang="en-US" dirty="0">
                  <a:solidFill>
                    <a:srgbClr val="0070C0"/>
                  </a:solidFill>
                </a:rPr>
                <a:t>HTTP-Only Cookie</a:t>
              </a:r>
              <a:endParaRPr lang="en-US" sz="800" dirty="0">
                <a:solidFill>
                  <a:srgbClr val="0070C0"/>
                </a:solidFill>
              </a:endParaRPr>
            </a:p>
            <a:p>
              <a:r>
                <a:rPr lang="en-US" sz="1200" b="0" i="0" dirty="0">
                  <a:solidFill>
                    <a:schemeClr val="tx2">
                      <a:lumMod val="50000"/>
                    </a:schemeClr>
                  </a:solidFill>
                  <a:effectLst/>
                  <a:latin typeface="Whitney"/>
                </a:rPr>
                <a:t>The authorization token is stored in the HTTP-only cookie in the browser of the user to make it more secure.</a:t>
              </a:r>
              <a:endParaRPr lang="en-US" sz="1200" b="1" dirty="0">
                <a:solidFill>
                  <a:schemeClr val="tx2">
                    <a:lumMod val="50000"/>
                  </a:schemeClr>
                </a:solidFill>
                <a:latin typeface="Whitney"/>
              </a:endParaRPr>
            </a:p>
          </p:txBody>
        </p:sp>
        <p:pic>
          <p:nvPicPr>
            <p:cNvPr id="8" name="Picture 7" descr="Icon&#10;&#10;Description automatically generated">
              <a:extLst>
                <a:ext uri="{FF2B5EF4-FFF2-40B4-BE49-F238E27FC236}">
                  <a16:creationId xmlns:a16="http://schemas.microsoft.com/office/drawing/2014/main" id="{69A2371E-9E33-4341-8DBC-272EF4CBACB6}"/>
                </a:ext>
              </a:extLst>
            </p:cNvPr>
            <p:cNvPicPr>
              <a:picLocks noChangeAspect="1"/>
            </p:cNvPicPr>
            <p:nvPr/>
          </p:nvPicPr>
          <p:blipFill>
            <a:blip r:embed="rId7"/>
            <a:stretch>
              <a:fillRect/>
            </a:stretch>
          </p:blipFill>
          <p:spPr>
            <a:xfrm>
              <a:off x="6065422" y="3961194"/>
              <a:ext cx="473564" cy="473564"/>
            </a:xfrm>
            <a:prstGeom prst="rect">
              <a:avLst/>
            </a:prstGeom>
          </p:spPr>
        </p:pic>
      </p:grpSp>
    </p:spTree>
    <p:extLst>
      <p:ext uri="{BB962C8B-B14F-4D97-AF65-F5344CB8AC3E}">
        <p14:creationId xmlns:p14="http://schemas.microsoft.com/office/powerpoint/2010/main" val="26674835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8" name="TextBox 7">
            <a:extLst>
              <a:ext uri="{FF2B5EF4-FFF2-40B4-BE49-F238E27FC236}">
                <a16:creationId xmlns:a16="http://schemas.microsoft.com/office/drawing/2014/main" id="{4EF0D7B9-2123-4E38-97BD-499735BD0D81}"/>
              </a:ext>
            </a:extLst>
          </p:cNvPr>
          <p:cNvSpPr txBox="1"/>
          <p:nvPr/>
        </p:nvSpPr>
        <p:spPr>
          <a:xfrm>
            <a:off x="3758357" y="278147"/>
            <a:ext cx="1453754" cy="457659"/>
          </a:xfrm>
          <a:prstGeom prst="rect">
            <a:avLst/>
          </a:prstGeom>
          <a:noFill/>
        </p:spPr>
        <p:txBody>
          <a:bodyPr wrap="square" rtlCol="0">
            <a:spAutoFit/>
          </a:bodyPr>
          <a:lstStyle/>
          <a:p>
            <a:pPr algn="ctr"/>
            <a:r>
              <a:rPr lang="es" sz="2400" b="1" dirty="0">
                <a:solidFill>
                  <a:schemeClr val="bg1"/>
                </a:solidFill>
                <a:highlight>
                  <a:srgbClr val="FF4081"/>
                </a:highlight>
              </a:rPr>
              <a:t>Security</a:t>
            </a:r>
            <a:endParaRPr lang="en-US" sz="2400" dirty="0">
              <a:solidFill>
                <a:schemeClr val="bg1">
                  <a:lumMod val="95000"/>
                </a:schemeClr>
              </a:solidFill>
            </a:endParaRPr>
          </a:p>
        </p:txBody>
      </p:sp>
      <p:grpSp>
        <p:nvGrpSpPr>
          <p:cNvPr id="4" name="Group 3">
            <a:extLst>
              <a:ext uri="{FF2B5EF4-FFF2-40B4-BE49-F238E27FC236}">
                <a16:creationId xmlns:a16="http://schemas.microsoft.com/office/drawing/2014/main" id="{C43D9149-D1FD-4368-9F62-D3D55ACE01FA}"/>
              </a:ext>
            </a:extLst>
          </p:cNvPr>
          <p:cNvGrpSpPr/>
          <p:nvPr/>
        </p:nvGrpSpPr>
        <p:grpSpPr>
          <a:xfrm>
            <a:off x="1085850" y="1675804"/>
            <a:ext cx="3339703" cy="751497"/>
            <a:chOff x="1085850" y="1675804"/>
            <a:chExt cx="3339703" cy="751497"/>
          </a:xfrm>
        </p:grpSpPr>
        <p:sp>
          <p:nvSpPr>
            <p:cNvPr id="10" name="TextBox 9">
              <a:extLst>
                <a:ext uri="{FF2B5EF4-FFF2-40B4-BE49-F238E27FC236}">
                  <a16:creationId xmlns:a16="http://schemas.microsoft.com/office/drawing/2014/main" id="{64AD1CBA-7329-41F3-B774-8F55E5B942B6}"/>
                </a:ext>
              </a:extLst>
            </p:cNvPr>
            <p:cNvSpPr txBox="1"/>
            <p:nvPr/>
          </p:nvSpPr>
          <p:spPr>
            <a:xfrm>
              <a:off x="3636168" y="1675804"/>
              <a:ext cx="789385" cy="743419"/>
            </a:xfrm>
            <a:prstGeom prst="rect">
              <a:avLst/>
            </a:prstGeom>
            <a:solidFill>
              <a:srgbClr val="372360"/>
            </a:solidFill>
          </p:spPr>
          <p:txBody>
            <a:bodyPr wrap="square" rtlCol="0">
              <a:spAutoFit/>
            </a:bodyPr>
            <a:lstStyle/>
            <a:p>
              <a:endParaRPr lang="en-US" dirty="0"/>
            </a:p>
          </p:txBody>
        </p:sp>
        <p:grpSp>
          <p:nvGrpSpPr>
            <p:cNvPr id="2" name="Group 1">
              <a:extLst>
                <a:ext uri="{FF2B5EF4-FFF2-40B4-BE49-F238E27FC236}">
                  <a16:creationId xmlns:a16="http://schemas.microsoft.com/office/drawing/2014/main" id="{FF9003BB-836A-49EE-9027-D2578BB47284}"/>
                </a:ext>
              </a:extLst>
            </p:cNvPr>
            <p:cNvGrpSpPr/>
            <p:nvPr/>
          </p:nvGrpSpPr>
          <p:grpSpPr>
            <a:xfrm>
              <a:off x="1085850" y="1683882"/>
              <a:ext cx="3316716" cy="743419"/>
              <a:chOff x="1085850" y="1683882"/>
              <a:chExt cx="3316716" cy="743419"/>
            </a:xfrm>
          </p:grpSpPr>
          <p:pic>
            <p:nvPicPr>
              <p:cNvPr id="3" name="Picture 2" descr="A close up of a logo&#10;&#10;Description automatically generated">
                <a:extLst>
                  <a:ext uri="{FF2B5EF4-FFF2-40B4-BE49-F238E27FC236}">
                    <a16:creationId xmlns:a16="http://schemas.microsoft.com/office/drawing/2014/main" id="{D65F2845-FC2C-41F6-901D-5DFE79201A41}"/>
                  </a:ext>
                </a:extLst>
              </p:cNvPr>
              <p:cNvPicPr>
                <a:picLocks noChangeAspect="1"/>
              </p:cNvPicPr>
              <p:nvPr/>
            </p:nvPicPr>
            <p:blipFill>
              <a:blip r:embed="rId3">
                <a:alphaModFix/>
              </a:blip>
              <a:stretch>
                <a:fillRect/>
              </a:stretch>
            </p:blipFill>
            <p:spPr>
              <a:xfrm>
                <a:off x="3659147" y="1683882"/>
                <a:ext cx="743419" cy="743419"/>
              </a:xfrm>
              <a:prstGeom prst="rect">
                <a:avLst/>
              </a:prstGeom>
            </p:spPr>
          </p:pic>
          <p:sp>
            <p:nvSpPr>
              <p:cNvPr id="11" name="TextBox 10">
                <a:extLst>
                  <a:ext uri="{FF2B5EF4-FFF2-40B4-BE49-F238E27FC236}">
                    <a16:creationId xmlns:a16="http://schemas.microsoft.com/office/drawing/2014/main" id="{80AA7E2E-D794-4B83-BCD6-C28822C62FB4}"/>
                  </a:ext>
                </a:extLst>
              </p:cNvPr>
              <p:cNvSpPr txBox="1"/>
              <p:nvPr/>
            </p:nvSpPr>
            <p:spPr>
              <a:xfrm>
                <a:off x="1085850" y="1893624"/>
                <a:ext cx="2599917" cy="338554"/>
              </a:xfrm>
              <a:prstGeom prst="rect">
                <a:avLst/>
              </a:prstGeom>
              <a:noFill/>
            </p:spPr>
            <p:txBody>
              <a:bodyPr wrap="square" rtlCol="0">
                <a:spAutoFit/>
              </a:bodyPr>
              <a:lstStyle/>
              <a:p>
                <a:r>
                  <a:rPr lang="en-US" sz="1600" dirty="0">
                    <a:solidFill>
                      <a:schemeClr val="bg1">
                        <a:lumMod val="95000"/>
                      </a:schemeClr>
                    </a:solidFill>
                  </a:rPr>
                  <a:t>JWT Based Authentication</a:t>
                </a:r>
                <a:endParaRPr lang="en-US" sz="1600" dirty="0"/>
              </a:p>
            </p:txBody>
          </p:sp>
        </p:grpSp>
      </p:grpSp>
      <p:sp>
        <p:nvSpPr>
          <p:cNvPr id="18" name="TextBox 17">
            <a:extLst>
              <a:ext uri="{FF2B5EF4-FFF2-40B4-BE49-F238E27FC236}">
                <a16:creationId xmlns:a16="http://schemas.microsoft.com/office/drawing/2014/main" id="{097DCC07-7C49-4670-B6BF-7259283A364F}"/>
              </a:ext>
            </a:extLst>
          </p:cNvPr>
          <p:cNvSpPr txBox="1"/>
          <p:nvPr/>
        </p:nvSpPr>
        <p:spPr>
          <a:xfrm>
            <a:off x="4572000" y="2569201"/>
            <a:ext cx="789385" cy="743419"/>
          </a:xfrm>
          <a:prstGeom prst="rect">
            <a:avLst/>
          </a:prstGeom>
          <a:solidFill>
            <a:srgbClr val="372360"/>
          </a:solidFill>
        </p:spPr>
        <p:txBody>
          <a:bodyPr wrap="square" rtlCol="0">
            <a:spAutoFit/>
          </a:bodyPr>
          <a:lstStyle/>
          <a:p>
            <a:endParaRPr lang="en-US" dirty="0"/>
          </a:p>
        </p:txBody>
      </p:sp>
      <p:grpSp>
        <p:nvGrpSpPr>
          <p:cNvPr id="6" name="Group 5">
            <a:extLst>
              <a:ext uri="{FF2B5EF4-FFF2-40B4-BE49-F238E27FC236}">
                <a16:creationId xmlns:a16="http://schemas.microsoft.com/office/drawing/2014/main" id="{E044E670-982A-4875-A4F8-55C514A589DE}"/>
              </a:ext>
            </a:extLst>
          </p:cNvPr>
          <p:cNvGrpSpPr/>
          <p:nvPr/>
        </p:nvGrpSpPr>
        <p:grpSpPr>
          <a:xfrm>
            <a:off x="4571999" y="1683882"/>
            <a:ext cx="3125392" cy="743419"/>
            <a:chOff x="4571999" y="1683882"/>
            <a:chExt cx="3125392" cy="743419"/>
          </a:xfrm>
        </p:grpSpPr>
        <p:sp>
          <p:nvSpPr>
            <p:cNvPr id="23" name="TextBox 22">
              <a:extLst>
                <a:ext uri="{FF2B5EF4-FFF2-40B4-BE49-F238E27FC236}">
                  <a16:creationId xmlns:a16="http://schemas.microsoft.com/office/drawing/2014/main" id="{D689705A-1F7C-41EB-B2B7-D2E8485FEBB7}"/>
                </a:ext>
              </a:extLst>
            </p:cNvPr>
            <p:cNvSpPr txBox="1"/>
            <p:nvPr/>
          </p:nvSpPr>
          <p:spPr>
            <a:xfrm>
              <a:off x="4571999" y="1683882"/>
              <a:ext cx="789385" cy="743419"/>
            </a:xfrm>
            <a:prstGeom prst="rect">
              <a:avLst/>
            </a:prstGeom>
            <a:solidFill>
              <a:srgbClr val="372360"/>
            </a:solidFill>
          </p:spPr>
          <p:txBody>
            <a:bodyPr wrap="square" rtlCol="0">
              <a:spAutoFit/>
            </a:bodyPr>
            <a:lstStyle/>
            <a:p>
              <a:endParaRPr lang="en-US" dirty="0"/>
            </a:p>
          </p:txBody>
        </p:sp>
        <p:pic>
          <p:nvPicPr>
            <p:cNvPr id="5" name="Picture 4" descr="A picture containing logo&#10;&#10;Description automatically generated">
              <a:extLst>
                <a:ext uri="{FF2B5EF4-FFF2-40B4-BE49-F238E27FC236}">
                  <a16:creationId xmlns:a16="http://schemas.microsoft.com/office/drawing/2014/main" id="{663AE009-3E17-465A-93F8-B56F3DF49B96}"/>
                </a:ext>
              </a:extLst>
            </p:cNvPr>
            <p:cNvPicPr>
              <a:picLocks noChangeAspect="1"/>
            </p:cNvPicPr>
            <p:nvPr/>
          </p:nvPicPr>
          <p:blipFill>
            <a:blip r:embed="rId4"/>
            <a:stretch>
              <a:fillRect/>
            </a:stretch>
          </p:blipFill>
          <p:spPr>
            <a:xfrm>
              <a:off x="4691487" y="1772309"/>
              <a:ext cx="550408" cy="550408"/>
            </a:xfrm>
            <a:prstGeom prst="rect">
              <a:avLst/>
            </a:prstGeom>
          </p:spPr>
        </p:pic>
        <p:sp>
          <p:nvSpPr>
            <p:cNvPr id="24" name="TextBox 23">
              <a:extLst>
                <a:ext uri="{FF2B5EF4-FFF2-40B4-BE49-F238E27FC236}">
                  <a16:creationId xmlns:a16="http://schemas.microsoft.com/office/drawing/2014/main" id="{0ED050CC-718E-45C9-B153-590651E75A27}"/>
                </a:ext>
              </a:extLst>
            </p:cNvPr>
            <p:cNvSpPr txBox="1"/>
            <p:nvPr/>
          </p:nvSpPr>
          <p:spPr>
            <a:xfrm>
              <a:off x="5361384" y="1901702"/>
              <a:ext cx="2336007" cy="338554"/>
            </a:xfrm>
            <a:prstGeom prst="rect">
              <a:avLst/>
            </a:prstGeom>
            <a:noFill/>
          </p:spPr>
          <p:txBody>
            <a:bodyPr wrap="square" rtlCol="0">
              <a:spAutoFit/>
            </a:bodyPr>
            <a:lstStyle/>
            <a:p>
              <a:pPr rtl="0" fontAlgn="base">
                <a:spcBef>
                  <a:spcPts val="0"/>
                </a:spcBef>
                <a:spcAft>
                  <a:spcPts val="1600"/>
                </a:spcAft>
              </a:pPr>
              <a:r>
                <a:rPr lang="en-US" sz="1600" dirty="0">
                  <a:solidFill>
                    <a:schemeClr val="bg1">
                      <a:lumMod val="95000"/>
                    </a:schemeClr>
                  </a:solidFill>
                </a:rPr>
                <a:t>Email verification</a:t>
              </a:r>
            </a:p>
          </p:txBody>
        </p:sp>
      </p:grpSp>
      <p:sp>
        <p:nvSpPr>
          <p:cNvPr id="25" name="TextBox 24">
            <a:extLst>
              <a:ext uri="{FF2B5EF4-FFF2-40B4-BE49-F238E27FC236}">
                <a16:creationId xmlns:a16="http://schemas.microsoft.com/office/drawing/2014/main" id="{42B572DD-0A97-4D6C-86DB-D6C92F2E726D}"/>
              </a:ext>
            </a:extLst>
          </p:cNvPr>
          <p:cNvSpPr txBox="1"/>
          <p:nvPr/>
        </p:nvSpPr>
        <p:spPr>
          <a:xfrm>
            <a:off x="5361383" y="2780133"/>
            <a:ext cx="2336007" cy="338554"/>
          </a:xfrm>
          <a:prstGeom prst="rect">
            <a:avLst/>
          </a:prstGeom>
          <a:noFill/>
        </p:spPr>
        <p:txBody>
          <a:bodyPr wrap="square" rtlCol="0">
            <a:spAutoFit/>
          </a:bodyPr>
          <a:lstStyle/>
          <a:p>
            <a:pPr rtl="0" fontAlgn="base">
              <a:spcBef>
                <a:spcPts val="0"/>
              </a:spcBef>
              <a:spcAft>
                <a:spcPts val="1600"/>
              </a:spcAft>
            </a:pPr>
            <a:r>
              <a:rPr lang="en-US" sz="1600" dirty="0">
                <a:solidFill>
                  <a:schemeClr val="bg1">
                    <a:lumMod val="95000"/>
                  </a:schemeClr>
                </a:solidFill>
              </a:rPr>
              <a:t>Hashed Password</a:t>
            </a:r>
          </a:p>
        </p:txBody>
      </p:sp>
      <p:grpSp>
        <p:nvGrpSpPr>
          <p:cNvPr id="7" name="Group 6">
            <a:extLst>
              <a:ext uri="{FF2B5EF4-FFF2-40B4-BE49-F238E27FC236}">
                <a16:creationId xmlns:a16="http://schemas.microsoft.com/office/drawing/2014/main" id="{6ABB5F30-6D74-4979-97EA-B519EEFC0E05}"/>
              </a:ext>
            </a:extLst>
          </p:cNvPr>
          <p:cNvGrpSpPr/>
          <p:nvPr/>
        </p:nvGrpSpPr>
        <p:grpSpPr>
          <a:xfrm>
            <a:off x="1346001" y="2569201"/>
            <a:ext cx="3079551" cy="743419"/>
            <a:chOff x="1346001" y="2569201"/>
            <a:chExt cx="3079551" cy="743419"/>
          </a:xfrm>
        </p:grpSpPr>
        <p:sp>
          <p:nvSpPr>
            <p:cNvPr id="17" name="TextBox 16">
              <a:extLst>
                <a:ext uri="{FF2B5EF4-FFF2-40B4-BE49-F238E27FC236}">
                  <a16:creationId xmlns:a16="http://schemas.microsoft.com/office/drawing/2014/main" id="{44BDE75D-D734-473C-AC01-CBA735E96658}"/>
                </a:ext>
              </a:extLst>
            </p:cNvPr>
            <p:cNvSpPr txBox="1"/>
            <p:nvPr/>
          </p:nvSpPr>
          <p:spPr>
            <a:xfrm>
              <a:off x="3636167" y="2569201"/>
              <a:ext cx="789385" cy="743419"/>
            </a:xfrm>
            <a:prstGeom prst="rect">
              <a:avLst/>
            </a:prstGeom>
            <a:solidFill>
              <a:srgbClr val="372360"/>
            </a:solidFill>
          </p:spPr>
          <p:txBody>
            <a:bodyPr wrap="square" rtlCol="0">
              <a:spAutoFit/>
            </a:bodyPr>
            <a:lstStyle/>
            <a:p>
              <a:endParaRPr lang="en-US" dirty="0"/>
            </a:p>
          </p:txBody>
        </p:sp>
        <p:sp>
          <p:nvSpPr>
            <p:cNvPr id="26" name="TextBox 25">
              <a:extLst>
                <a:ext uri="{FF2B5EF4-FFF2-40B4-BE49-F238E27FC236}">
                  <a16:creationId xmlns:a16="http://schemas.microsoft.com/office/drawing/2014/main" id="{6D5329AE-E7AD-44A9-A544-A179BDEE846D}"/>
                </a:ext>
              </a:extLst>
            </p:cNvPr>
            <p:cNvSpPr txBox="1"/>
            <p:nvPr/>
          </p:nvSpPr>
          <p:spPr>
            <a:xfrm>
              <a:off x="1346001" y="2743425"/>
              <a:ext cx="2336007" cy="338554"/>
            </a:xfrm>
            <a:prstGeom prst="rect">
              <a:avLst/>
            </a:prstGeom>
            <a:noFill/>
          </p:spPr>
          <p:txBody>
            <a:bodyPr wrap="square" rtlCol="0">
              <a:spAutoFit/>
            </a:bodyPr>
            <a:lstStyle/>
            <a:p>
              <a:pPr rtl="0" fontAlgn="base">
                <a:spcBef>
                  <a:spcPts val="0"/>
                </a:spcBef>
                <a:spcAft>
                  <a:spcPts val="1600"/>
                </a:spcAft>
              </a:pPr>
              <a:r>
                <a:rPr lang="en-US" sz="1600" dirty="0">
                  <a:solidFill>
                    <a:schemeClr val="bg1">
                      <a:lumMod val="95000"/>
                    </a:schemeClr>
                  </a:solidFill>
                </a:rPr>
                <a:t>Role Based Permission</a:t>
              </a:r>
            </a:p>
          </p:txBody>
        </p:sp>
        <p:pic>
          <p:nvPicPr>
            <p:cNvPr id="33" name="Picture 32" descr="Icon&#10;&#10;Description automatically generated">
              <a:extLst>
                <a:ext uri="{FF2B5EF4-FFF2-40B4-BE49-F238E27FC236}">
                  <a16:creationId xmlns:a16="http://schemas.microsoft.com/office/drawing/2014/main" id="{AEA3FDD3-75BA-4263-B33B-B1330B5C1AB6}"/>
                </a:ext>
              </a:extLst>
            </p:cNvPr>
            <p:cNvPicPr>
              <a:picLocks noChangeAspect="1"/>
            </p:cNvPicPr>
            <p:nvPr/>
          </p:nvPicPr>
          <p:blipFill>
            <a:blip r:embed="rId5"/>
            <a:stretch>
              <a:fillRect/>
            </a:stretch>
          </p:blipFill>
          <p:spPr>
            <a:xfrm>
              <a:off x="3758357" y="2668409"/>
              <a:ext cx="545001" cy="545001"/>
            </a:xfrm>
            <a:prstGeom prst="rect">
              <a:avLst/>
            </a:prstGeom>
          </p:spPr>
        </p:pic>
      </p:grpSp>
      <p:pic>
        <p:nvPicPr>
          <p:cNvPr id="35" name="Picture 34" descr="Logo&#10;&#10;Description automatically generated">
            <a:extLst>
              <a:ext uri="{FF2B5EF4-FFF2-40B4-BE49-F238E27FC236}">
                <a16:creationId xmlns:a16="http://schemas.microsoft.com/office/drawing/2014/main" id="{23EF691F-5F0F-4849-A5E4-A06E2C207D61}"/>
              </a:ext>
            </a:extLst>
          </p:cNvPr>
          <p:cNvPicPr>
            <a:picLocks noChangeAspect="1"/>
          </p:cNvPicPr>
          <p:nvPr/>
        </p:nvPicPr>
        <p:blipFill>
          <a:blip r:embed="rId6"/>
          <a:stretch>
            <a:fillRect/>
          </a:stretch>
        </p:blipFill>
        <p:spPr>
          <a:xfrm>
            <a:off x="4718325" y="2679124"/>
            <a:ext cx="523570" cy="523570"/>
          </a:xfrm>
          <a:prstGeom prst="rect">
            <a:avLst/>
          </a:prstGeom>
        </p:spPr>
      </p:pic>
      <p:pic>
        <p:nvPicPr>
          <p:cNvPr id="37" name="Picture 36" descr="A picture containing graphical user interface&#10;&#10;Description automatically generated">
            <a:extLst>
              <a:ext uri="{FF2B5EF4-FFF2-40B4-BE49-F238E27FC236}">
                <a16:creationId xmlns:a16="http://schemas.microsoft.com/office/drawing/2014/main" id="{319EE4A8-57D0-470C-B700-DCBE8DC6D1A7}"/>
              </a:ext>
            </a:extLst>
          </p:cNvPr>
          <p:cNvPicPr>
            <a:picLocks noChangeAspect="1"/>
          </p:cNvPicPr>
          <p:nvPr/>
        </p:nvPicPr>
        <p:blipFill>
          <a:blip r:embed="rId7"/>
          <a:stretch>
            <a:fillRect/>
          </a:stretch>
        </p:blipFill>
        <p:spPr>
          <a:xfrm>
            <a:off x="7155656" y="3202694"/>
            <a:ext cx="1852613" cy="1852613"/>
          </a:xfrm>
          <a:prstGeom prst="rect">
            <a:avLst/>
          </a:prstGeom>
        </p:spPr>
      </p:pic>
    </p:spTree>
    <p:extLst>
      <p:ext uri="{BB962C8B-B14F-4D97-AF65-F5344CB8AC3E}">
        <p14:creationId xmlns:p14="http://schemas.microsoft.com/office/powerpoint/2010/main" val="41793320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3"/>
          <p:cNvSpPr txBox="1">
            <a:spLocks noGrp="1"/>
          </p:cNvSpPr>
          <p:nvPr>
            <p:ph type="title"/>
          </p:nvPr>
        </p:nvSpPr>
        <p:spPr>
          <a:xfrm>
            <a:off x="1489581" y="-40660"/>
            <a:ext cx="54915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highlight>
                  <a:srgbClr val="FF4081"/>
                </a:highlight>
              </a:rPr>
              <a:t>Feasibility</a:t>
            </a:r>
            <a:r>
              <a:rPr lang="es" dirty="0"/>
              <a:t> Study</a:t>
            </a:r>
            <a:endParaRPr dirty="0">
              <a:highlight>
                <a:srgbClr val="FF4081"/>
              </a:highlight>
            </a:endParaRPr>
          </a:p>
        </p:txBody>
      </p:sp>
      <p:sp>
        <p:nvSpPr>
          <p:cNvPr id="495" name="Google Shape;495;p3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7</a:t>
            </a:fld>
            <a:endParaRPr/>
          </a:p>
        </p:txBody>
      </p:sp>
      <p:sp>
        <p:nvSpPr>
          <p:cNvPr id="499" name="Google Shape;499;p33"/>
          <p:cNvSpPr txBox="1">
            <a:spLocks noGrp="1"/>
          </p:cNvSpPr>
          <p:nvPr>
            <p:ph type="title" idx="4294967295"/>
          </p:nvPr>
        </p:nvSpPr>
        <p:spPr>
          <a:xfrm>
            <a:off x="678661" y="1416960"/>
            <a:ext cx="2650329" cy="435965"/>
          </a:xfrm>
          <a:prstGeom prst="rect">
            <a:avLst/>
          </a:prstGeom>
          <a:solidFill>
            <a:srgbClr val="372360"/>
          </a:solidFill>
          <a:ln>
            <a:solidFill>
              <a:srgbClr val="372360"/>
            </a:solidFill>
          </a:ln>
        </p:spPr>
        <p:txBody>
          <a:bodyPr spcFirstLastPara="1" wrap="square" lIns="91425" tIns="91425" rIns="91425" bIns="91425" anchor="b" anchorCtr="0">
            <a:noAutofit/>
          </a:bodyPr>
          <a:lstStyle/>
          <a:p>
            <a:pPr marL="0" lvl="0" indent="0" algn="r" rtl="0">
              <a:spcBef>
                <a:spcPts val="0"/>
              </a:spcBef>
              <a:spcAft>
                <a:spcPts val="0"/>
              </a:spcAft>
              <a:buNone/>
            </a:pPr>
            <a:r>
              <a:rPr lang="es" sz="1800" dirty="0">
                <a:solidFill>
                  <a:schemeClr val="bg1"/>
                </a:solidFill>
              </a:rPr>
              <a:t>Teachnical Feasibility</a:t>
            </a:r>
            <a:endParaRPr sz="1800" dirty="0">
              <a:solidFill>
                <a:schemeClr val="bg1"/>
              </a:solidFill>
            </a:endParaRPr>
          </a:p>
        </p:txBody>
      </p:sp>
      <p:sp>
        <p:nvSpPr>
          <p:cNvPr id="500" name="Google Shape;500;p33"/>
          <p:cNvSpPr txBox="1">
            <a:spLocks noGrp="1"/>
          </p:cNvSpPr>
          <p:nvPr>
            <p:ph type="title" idx="4294967295"/>
          </p:nvPr>
        </p:nvSpPr>
        <p:spPr>
          <a:xfrm>
            <a:off x="5322094" y="845700"/>
            <a:ext cx="2728914" cy="456239"/>
          </a:xfrm>
          <a:prstGeom prst="rect">
            <a:avLst/>
          </a:prstGeom>
          <a:solidFill>
            <a:srgbClr val="372360"/>
          </a:solidFill>
          <a:ln>
            <a:solidFill>
              <a:srgbClr val="372360"/>
            </a:solidFill>
          </a:ln>
        </p:spPr>
        <p:txBody>
          <a:bodyPr spcFirstLastPara="1" wrap="square" lIns="91425" tIns="91425" rIns="91425" bIns="91425" anchor="b" anchorCtr="0">
            <a:noAutofit/>
          </a:bodyPr>
          <a:lstStyle/>
          <a:p>
            <a:pPr marL="0" lvl="0" indent="0" algn="l" rtl="0">
              <a:spcBef>
                <a:spcPts val="0"/>
              </a:spcBef>
              <a:spcAft>
                <a:spcPts val="0"/>
              </a:spcAft>
              <a:buNone/>
            </a:pPr>
            <a:r>
              <a:rPr lang="es" sz="1800" dirty="0">
                <a:solidFill>
                  <a:schemeClr val="bg1"/>
                </a:solidFill>
              </a:rPr>
              <a:t>Operational Feasibility</a:t>
            </a:r>
            <a:endParaRPr sz="1800" dirty="0">
              <a:solidFill>
                <a:schemeClr val="bg1"/>
              </a:solidFill>
            </a:endParaRPr>
          </a:p>
        </p:txBody>
      </p:sp>
      <p:sp>
        <p:nvSpPr>
          <p:cNvPr id="7" name="TextBox 6">
            <a:extLst>
              <a:ext uri="{FF2B5EF4-FFF2-40B4-BE49-F238E27FC236}">
                <a16:creationId xmlns:a16="http://schemas.microsoft.com/office/drawing/2014/main" id="{68BD7860-83F2-4928-B2C8-48C9E230A343}"/>
              </a:ext>
            </a:extLst>
          </p:cNvPr>
          <p:cNvSpPr txBox="1"/>
          <p:nvPr/>
        </p:nvSpPr>
        <p:spPr>
          <a:xfrm>
            <a:off x="92870" y="1907578"/>
            <a:ext cx="4043356" cy="1805623"/>
          </a:xfrm>
          <a:prstGeom prst="rect">
            <a:avLst/>
          </a:prstGeom>
          <a:noFill/>
        </p:spPr>
        <p:txBody>
          <a:bodyPr wrap="square" rtlCol="0">
            <a:spAutoFit/>
          </a:bodyPr>
          <a:lstStyle/>
          <a:p>
            <a:pPr rtl="0" fontAlgn="base">
              <a:spcBef>
                <a:spcPts val="0"/>
              </a:spcBef>
              <a:spcAft>
                <a:spcPts val="1600"/>
              </a:spcAft>
            </a:pPr>
            <a:r>
              <a:rPr lang="en-US" i="0" u="none" strike="noStrike" dirty="0">
                <a:solidFill>
                  <a:schemeClr val="bg1"/>
                </a:solidFill>
                <a:effectLst/>
                <a:latin typeface="+mn-lt"/>
              </a:rPr>
              <a:t>- Almost all laboratory simulations can be easily created using the existing technology. We can create any 3d models using blender and for creating the simulations we can use unity game engine.</a:t>
            </a:r>
            <a:endParaRPr lang="en-US" dirty="0">
              <a:solidFill>
                <a:schemeClr val="bg1"/>
              </a:solidFill>
              <a:effectLst/>
              <a:latin typeface="+mn-lt"/>
            </a:endParaRPr>
          </a:p>
          <a:p>
            <a:br>
              <a:rPr lang="en-US" dirty="0">
                <a:solidFill>
                  <a:schemeClr val="bg1"/>
                </a:solidFill>
                <a:latin typeface="+mn-lt"/>
              </a:rPr>
            </a:br>
            <a:endParaRPr lang="en-US" dirty="0">
              <a:solidFill>
                <a:schemeClr val="bg1"/>
              </a:solidFill>
              <a:latin typeface="+mn-lt"/>
            </a:endParaRPr>
          </a:p>
        </p:txBody>
      </p:sp>
      <p:sp>
        <p:nvSpPr>
          <p:cNvPr id="8" name="TextBox 7">
            <a:extLst>
              <a:ext uri="{FF2B5EF4-FFF2-40B4-BE49-F238E27FC236}">
                <a16:creationId xmlns:a16="http://schemas.microsoft.com/office/drawing/2014/main" id="{A1A5C319-E490-4083-B8FF-C77A7E2A4DB1}"/>
              </a:ext>
            </a:extLst>
          </p:cNvPr>
          <p:cNvSpPr txBox="1"/>
          <p:nvPr/>
        </p:nvSpPr>
        <p:spPr>
          <a:xfrm>
            <a:off x="4136226" y="1301939"/>
            <a:ext cx="5057780" cy="3539430"/>
          </a:xfrm>
          <a:prstGeom prst="rect">
            <a:avLst/>
          </a:prstGeom>
          <a:noFill/>
        </p:spPr>
        <p:txBody>
          <a:bodyPr wrap="square" rtlCol="0">
            <a:spAutoFit/>
          </a:bodyPr>
          <a:lstStyle/>
          <a:p>
            <a:pPr rtl="0" fontAlgn="base">
              <a:spcBef>
                <a:spcPts val="0"/>
              </a:spcBef>
              <a:spcAft>
                <a:spcPts val="0"/>
              </a:spcAft>
            </a:pPr>
            <a:r>
              <a:rPr lang="en-US" dirty="0">
                <a:solidFill>
                  <a:schemeClr val="bg1"/>
                </a:solidFill>
                <a:latin typeface="+mn-lt"/>
              </a:rPr>
              <a:t>- </a:t>
            </a:r>
            <a:r>
              <a:rPr lang="en-US" b="0" i="0" u="none" strike="noStrike" dirty="0">
                <a:solidFill>
                  <a:schemeClr val="bg1"/>
                </a:solidFill>
                <a:effectLst/>
                <a:latin typeface="+mn-lt"/>
              </a:rPr>
              <a:t>Since we conduct the lab part in a virtual environment, we don’t have any limitations for how many users can access the same lab at the same time as long as the servers aren’t overloaded. Also, our website ensures equal accessibility for everyone as we don’t provide multiple versions of the laboratory simulations(e.g. AR, VR).</a:t>
            </a:r>
          </a:p>
          <a:p>
            <a:pPr rtl="0" fontAlgn="base">
              <a:spcBef>
                <a:spcPts val="0"/>
              </a:spcBef>
              <a:spcAft>
                <a:spcPts val="0"/>
              </a:spcAft>
            </a:pPr>
            <a:endParaRPr lang="en-US" b="0" i="0" u="none" strike="noStrike" dirty="0">
              <a:solidFill>
                <a:schemeClr val="bg1"/>
              </a:solidFill>
              <a:effectLst/>
              <a:latin typeface="+mn-lt"/>
            </a:endParaRPr>
          </a:p>
          <a:p>
            <a:pPr rtl="0" fontAlgn="base">
              <a:spcBef>
                <a:spcPts val="0"/>
              </a:spcBef>
              <a:spcAft>
                <a:spcPts val="0"/>
              </a:spcAft>
            </a:pPr>
            <a:r>
              <a:rPr lang="en-US" dirty="0">
                <a:solidFill>
                  <a:schemeClr val="bg1"/>
                </a:solidFill>
                <a:latin typeface="+mn-lt"/>
              </a:rPr>
              <a:t>- </a:t>
            </a:r>
            <a:r>
              <a:rPr lang="en-US" b="0" i="0" u="none" strike="noStrike" dirty="0">
                <a:solidFill>
                  <a:schemeClr val="bg1"/>
                </a:solidFill>
                <a:effectLst/>
                <a:latin typeface="+mn-lt"/>
              </a:rPr>
              <a:t>If any new simulations are needed, the respective teachers can just contact the admin. Then our design and development team will create the needed 3d models and develop the simulation. The admin will then update the laboratory catalogue accordingly.</a:t>
            </a:r>
          </a:p>
          <a:p>
            <a:pPr rtl="0" fontAlgn="base">
              <a:spcBef>
                <a:spcPts val="0"/>
              </a:spcBef>
              <a:spcAft>
                <a:spcPts val="0"/>
              </a:spcAft>
            </a:pPr>
            <a:endParaRPr lang="en-US" b="0" i="0" u="none" strike="noStrike" dirty="0">
              <a:solidFill>
                <a:schemeClr val="bg1"/>
              </a:solidFill>
              <a:effectLst/>
              <a:latin typeface="+mn-lt"/>
            </a:endParaRPr>
          </a:p>
          <a:p>
            <a:pPr rtl="0" fontAlgn="base">
              <a:spcBef>
                <a:spcPts val="0"/>
              </a:spcBef>
              <a:spcAft>
                <a:spcPts val="0"/>
              </a:spcAft>
            </a:pPr>
            <a:r>
              <a:rPr lang="en-US" b="0" i="0" u="none" strike="noStrike" dirty="0">
                <a:solidFill>
                  <a:schemeClr val="bg1"/>
                </a:solidFill>
                <a:effectLst/>
                <a:latin typeface="+mn-lt"/>
              </a:rPr>
              <a:t>- Just with some minor changes we can make our website available for any kind of educational institutions.</a:t>
            </a:r>
          </a:p>
          <a:p>
            <a:endParaRPr lang="en-US" dirty="0">
              <a:solidFill>
                <a:schemeClr val="bg1"/>
              </a:solidFill>
              <a:latin typeface="+mn-lt"/>
            </a:endParaRPr>
          </a:p>
        </p:txBody>
      </p:sp>
      <p:grpSp>
        <p:nvGrpSpPr>
          <p:cNvPr id="15" name="Group 14">
            <a:extLst>
              <a:ext uri="{FF2B5EF4-FFF2-40B4-BE49-F238E27FC236}">
                <a16:creationId xmlns:a16="http://schemas.microsoft.com/office/drawing/2014/main" id="{417FB408-6CF7-4918-861C-61411F6CF6EC}"/>
              </a:ext>
            </a:extLst>
          </p:cNvPr>
          <p:cNvGrpSpPr/>
          <p:nvPr/>
        </p:nvGrpSpPr>
        <p:grpSpPr>
          <a:xfrm>
            <a:off x="3336132" y="714375"/>
            <a:ext cx="1978818" cy="4429125"/>
            <a:chOff x="3336132" y="714375"/>
            <a:chExt cx="1978818" cy="4429125"/>
          </a:xfrm>
        </p:grpSpPr>
        <p:cxnSp>
          <p:nvCxnSpPr>
            <p:cNvPr id="496" name="Google Shape;496;p33"/>
            <p:cNvCxnSpPr>
              <a:cxnSpLocks/>
            </p:cNvCxnSpPr>
            <p:nvPr/>
          </p:nvCxnSpPr>
          <p:spPr>
            <a:xfrm>
              <a:off x="4071938" y="714375"/>
              <a:ext cx="0" cy="4429125"/>
            </a:xfrm>
            <a:prstGeom prst="straightConnector1">
              <a:avLst/>
            </a:prstGeom>
            <a:noFill/>
            <a:ln w="38100" cap="flat" cmpd="sng">
              <a:solidFill>
                <a:srgbClr val="FF4081"/>
              </a:solidFill>
              <a:prstDash val="solid"/>
              <a:round/>
              <a:headEnd type="none" w="med" len="med"/>
              <a:tailEnd type="none" w="med" len="med"/>
            </a:ln>
          </p:spPr>
        </p:cxnSp>
        <p:cxnSp>
          <p:nvCxnSpPr>
            <p:cNvPr id="16" name="Google Shape;496;p33">
              <a:extLst>
                <a:ext uri="{FF2B5EF4-FFF2-40B4-BE49-F238E27FC236}">
                  <a16:creationId xmlns:a16="http://schemas.microsoft.com/office/drawing/2014/main" id="{3FF8B8FA-4087-401D-915E-0F820608AA1D}"/>
                </a:ext>
              </a:extLst>
            </p:cNvPr>
            <p:cNvCxnSpPr>
              <a:cxnSpLocks/>
            </p:cNvCxnSpPr>
            <p:nvPr/>
          </p:nvCxnSpPr>
          <p:spPr>
            <a:xfrm flipH="1">
              <a:off x="4079081" y="1083429"/>
              <a:ext cx="1235869" cy="0"/>
            </a:xfrm>
            <a:prstGeom prst="straightConnector1">
              <a:avLst/>
            </a:prstGeom>
            <a:noFill/>
            <a:ln w="38100" cap="flat" cmpd="sng">
              <a:solidFill>
                <a:srgbClr val="FF4081"/>
              </a:solidFill>
              <a:prstDash val="solid"/>
              <a:round/>
              <a:headEnd type="none" w="med" len="med"/>
              <a:tailEnd type="none" w="med" len="med"/>
            </a:ln>
          </p:spPr>
        </p:cxnSp>
        <p:cxnSp>
          <p:nvCxnSpPr>
            <p:cNvPr id="20" name="Google Shape;496;p33">
              <a:extLst>
                <a:ext uri="{FF2B5EF4-FFF2-40B4-BE49-F238E27FC236}">
                  <a16:creationId xmlns:a16="http://schemas.microsoft.com/office/drawing/2014/main" id="{57BF4593-DAA2-412C-B1B9-0EA6AAAC450F}"/>
                </a:ext>
              </a:extLst>
            </p:cNvPr>
            <p:cNvCxnSpPr>
              <a:cxnSpLocks/>
            </p:cNvCxnSpPr>
            <p:nvPr/>
          </p:nvCxnSpPr>
          <p:spPr>
            <a:xfrm flipH="1">
              <a:off x="3336132" y="1619140"/>
              <a:ext cx="735806" cy="0"/>
            </a:xfrm>
            <a:prstGeom prst="straightConnector1">
              <a:avLst/>
            </a:prstGeom>
            <a:noFill/>
            <a:ln w="38100" cap="flat" cmpd="sng">
              <a:solidFill>
                <a:srgbClr val="FF4081"/>
              </a:solidFill>
              <a:prstDash val="solid"/>
              <a:round/>
              <a:headEnd type="non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99"/>
                                        </p:tgtEl>
                                        <p:attrNameLst>
                                          <p:attrName>style.visibility</p:attrName>
                                        </p:attrNameLst>
                                      </p:cBhvr>
                                      <p:to>
                                        <p:strVal val="visible"/>
                                      </p:to>
                                    </p:set>
                                    <p:animEffect transition="in" filter="fade">
                                      <p:cBhvr>
                                        <p:cTn id="11" dur="500"/>
                                        <p:tgtEl>
                                          <p:spTgt spid="49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00"/>
                                        </p:tgtEl>
                                        <p:attrNameLst>
                                          <p:attrName>style.visibility</p:attrName>
                                        </p:attrNameLst>
                                      </p:cBhvr>
                                      <p:to>
                                        <p:strVal val="visible"/>
                                      </p:to>
                                    </p:set>
                                    <p:animEffect transition="in" filter="fade">
                                      <p:cBhvr>
                                        <p:cTn id="22" dur="500"/>
                                        <p:tgtEl>
                                          <p:spTgt spid="5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9" grpId="0" animBg="1"/>
      <p:bldP spid="500" grpId="0" animBg="1"/>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75CEA-204D-4899-8950-61B8D4B5F9A2}"/>
              </a:ext>
            </a:extLst>
          </p:cNvPr>
          <p:cNvSpPr>
            <a:spLocks noGrp="1"/>
          </p:cNvSpPr>
          <p:nvPr>
            <p:ph type="title"/>
          </p:nvPr>
        </p:nvSpPr>
        <p:spPr>
          <a:xfrm>
            <a:off x="2011075" y="0"/>
            <a:ext cx="5491500" cy="482400"/>
          </a:xfrm>
        </p:spPr>
        <p:txBody>
          <a:bodyPr/>
          <a:lstStyle/>
          <a:p>
            <a:pPr algn="ctr"/>
            <a:r>
              <a:rPr lang="es" dirty="0">
                <a:highlight>
                  <a:srgbClr val="FF4081"/>
                </a:highlight>
              </a:rPr>
              <a:t>Business</a:t>
            </a:r>
            <a:r>
              <a:rPr lang="es" dirty="0"/>
              <a:t> Strategies</a:t>
            </a:r>
            <a:endParaRPr lang="en-US" dirty="0"/>
          </a:p>
        </p:txBody>
      </p:sp>
      <p:pic>
        <p:nvPicPr>
          <p:cNvPr id="4" name="Picture 3" descr="A close up of a sign&#10;&#10;Description automatically generated">
            <a:extLst>
              <a:ext uri="{FF2B5EF4-FFF2-40B4-BE49-F238E27FC236}">
                <a16:creationId xmlns:a16="http://schemas.microsoft.com/office/drawing/2014/main" id="{A10AC901-E6AC-4A02-9F52-06BD87C59D0B}"/>
              </a:ext>
            </a:extLst>
          </p:cNvPr>
          <p:cNvPicPr>
            <a:picLocks noChangeAspect="1"/>
          </p:cNvPicPr>
          <p:nvPr/>
        </p:nvPicPr>
        <p:blipFill>
          <a:blip r:embed="rId2"/>
          <a:stretch>
            <a:fillRect/>
          </a:stretch>
        </p:blipFill>
        <p:spPr>
          <a:xfrm>
            <a:off x="6311950" y="1345406"/>
            <a:ext cx="2776538" cy="2897982"/>
          </a:xfrm>
          <a:prstGeom prst="rect">
            <a:avLst/>
          </a:prstGeom>
        </p:spPr>
      </p:pic>
      <p:grpSp>
        <p:nvGrpSpPr>
          <p:cNvPr id="10" name="Group 9">
            <a:extLst>
              <a:ext uri="{FF2B5EF4-FFF2-40B4-BE49-F238E27FC236}">
                <a16:creationId xmlns:a16="http://schemas.microsoft.com/office/drawing/2014/main" id="{1142B71F-C2B2-442D-950D-A6D7B6F01C01}"/>
              </a:ext>
            </a:extLst>
          </p:cNvPr>
          <p:cNvGrpSpPr/>
          <p:nvPr/>
        </p:nvGrpSpPr>
        <p:grpSpPr>
          <a:xfrm>
            <a:off x="164304" y="818110"/>
            <a:ext cx="5007769" cy="902493"/>
            <a:chOff x="264318" y="714375"/>
            <a:chExt cx="5007769" cy="902493"/>
          </a:xfrm>
        </p:grpSpPr>
        <p:sp>
          <p:nvSpPr>
            <p:cNvPr id="5" name="Rectangle 4">
              <a:extLst>
                <a:ext uri="{FF2B5EF4-FFF2-40B4-BE49-F238E27FC236}">
                  <a16:creationId xmlns:a16="http://schemas.microsoft.com/office/drawing/2014/main" id="{5D1CFF58-B8CE-4C65-9681-5FD1D96FCC05}"/>
                </a:ext>
              </a:extLst>
            </p:cNvPr>
            <p:cNvSpPr/>
            <p:nvPr/>
          </p:nvSpPr>
          <p:spPr>
            <a:xfrm>
              <a:off x="264319" y="714375"/>
              <a:ext cx="1921669" cy="235744"/>
            </a:xfrm>
            <a:prstGeom prst="rect">
              <a:avLst/>
            </a:prstGeom>
            <a:solidFill>
              <a:srgbClr val="372360"/>
            </a:solidFill>
            <a:ln>
              <a:solidFill>
                <a:srgbClr val="372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Low Cost for Users</a:t>
              </a:r>
            </a:p>
          </p:txBody>
        </p:sp>
        <p:sp>
          <p:nvSpPr>
            <p:cNvPr id="6" name="Rectangle 5">
              <a:extLst>
                <a:ext uri="{FF2B5EF4-FFF2-40B4-BE49-F238E27FC236}">
                  <a16:creationId xmlns:a16="http://schemas.microsoft.com/office/drawing/2014/main" id="{6A6A66F8-598C-4F69-B678-A7BB0D6BDEE0}"/>
                </a:ext>
              </a:extLst>
            </p:cNvPr>
            <p:cNvSpPr/>
            <p:nvPr/>
          </p:nvSpPr>
          <p:spPr>
            <a:xfrm>
              <a:off x="264318" y="1073943"/>
              <a:ext cx="5007769" cy="542925"/>
            </a:xfrm>
            <a:prstGeom prst="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r>
                <a:rPr lang="en-US" dirty="0">
                  <a:solidFill>
                    <a:schemeClr val="bg1"/>
                  </a:solidFill>
                </a:rPr>
                <a:t>Users don’t need to buy any additional devices (e.g. AR/VR equipment) except smartphone\computer</a:t>
              </a:r>
            </a:p>
            <a:p>
              <a:endParaRPr lang="en-US" dirty="0">
                <a:solidFill>
                  <a:schemeClr val="bg1"/>
                </a:solidFill>
              </a:endParaRPr>
            </a:p>
          </p:txBody>
        </p:sp>
      </p:grpSp>
      <p:grpSp>
        <p:nvGrpSpPr>
          <p:cNvPr id="11" name="Group 10">
            <a:extLst>
              <a:ext uri="{FF2B5EF4-FFF2-40B4-BE49-F238E27FC236}">
                <a16:creationId xmlns:a16="http://schemas.microsoft.com/office/drawing/2014/main" id="{C4B23E93-E8E3-4812-AE7F-D038129EC923}"/>
              </a:ext>
            </a:extLst>
          </p:cNvPr>
          <p:cNvGrpSpPr/>
          <p:nvPr/>
        </p:nvGrpSpPr>
        <p:grpSpPr>
          <a:xfrm>
            <a:off x="175017" y="2436709"/>
            <a:ext cx="5778689" cy="814387"/>
            <a:chOff x="55512" y="1616868"/>
            <a:chExt cx="5778689" cy="814387"/>
          </a:xfrm>
        </p:grpSpPr>
        <p:sp>
          <p:nvSpPr>
            <p:cNvPr id="8" name="Rectangle 7">
              <a:extLst>
                <a:ext uri="{FF2B5EF4-FFF2-40B4-BE49-F238E27FC236}">
                  <a16:creationId xmlns:a16="http://schemas.microsoft.com/office/drawing/2014/main" id="{D8ADB719-E78D-4875-BE95-ABC0CB905513}"/>
                </a:ext>
              </a:extLst>
            </p:cNvPr>
            <p:cNvSpPr/>
            <p:nvPr/>
          </p:nvSpPr>
          <p:spPr>
            <a:xfrm>
              <a:off x="3309798" y="1616868"/>
              <a:ext cx="2524403" cy="235744"/>
            </a:xfrm>
            <a:prstGeom prst="rect">
              <a:avLst/>
            </a:prstGeom>
            <a:solidFill>
              <a:srgbClr val="372360"/>
            </a:solidFill>
            <a:ln>
              <a:solidFill>
                <a:srgbClr val="372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b="1" dirty="0"/>
                <a:t>Zero Lab Maintenance Cost</a:t>
              </a:r>
            </a:p>
          </p:txBody>
        </p:sp>
        <p:sp>
          <p:nvSpPr>
            <p:cNvPr id="9" name="Rectangle 8">
              <a:extLst>
                <a:ext uri="{FF2B5EF4-FFF2-40B4-BE49-F238E27FC236}">
                  <a16:creationId xmlns:a16="http://schemas.microsoft.com/office/drawing/2014/main" id="{5027916F-2542-4415-B127-A4E75FA704CF}"/>
                </a:ext>
              </a:extLst>
            </p:cNvPr>
            <p:cNvSpPr/>
            <p:nvPr/>
          </p:nvSpPr>
          <p:spPr>
            <a:xfrm>
              <a:off x="55512" y="1888330"/>
              <a:ext cx="5778689" cy="542925"/>
            </a:xfrm>
            <a:prstGeom prst="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algn="r"/>
              <a:r>
                <a:rPr lang="en-US" b="0" i="0" u="none" strike="noStrike" dirty="0">
                  <a:solidFill>
                    <a:schemeClr val="bg1"/>
                  </a:solidFill>
                  <a:effectLst/>
                </a:rPr>
                <a:t>As we don’t need any laboratory tools for the lab simulations, we don’t have any extra cost for lab maintenance</a:t>
              </a:r>
              <a:endParaRPr lang="en-US" dirty="0">
                <a:solidFill>
                  <a:schemeClr val="bg1"/>
                </a:solidFill>
              </a:endParaRPr>
            </a:p>
          </p:txBody>
        </p:sp>
      </p:grpSp>
      <p:grpSp>
        <p:nvGrpSpPr>
          <p:cNvPr id="18" name="Group 17">
            <a:extLst>
              <a:ext uri="{FF2B5EF4-FFF2-40B4-BE49-F238E27FC236}">
                <a16:creationId xmlns:a16="http://schemas.microsoft.com/office/drawing/2014/main" id="{2B178DA5-A777-40A6-8660-4B7EB2644920}"/>
              </a:ext>
            </a:extLst>
          </p:cNvPr>
          <p:cNvGrpSpPr/>
          <p:nvPr/>
        </p:nvGrpSpPr>
        <p:grpSpPr>
          <a:xfrm>
            <a:off x="164304" y="3910884"/>
            <a:ext cx="8779669" cy="845541"/>
            <a:chOff x="264318" y="714375"/>
            <a:chExt cx="8779669" cy="845541"/>
          </a:xfrm>
        </p:grpSpPr>
        <p:sp>
          <p:nvSpPr>
            <p:cNvPr id="19" name="Rectangle 18">
              <a:extLst>
                <a:ext uri="{FF2B5EF4-FFF2-40B4-BE49-F238E27FC236}">
                  <a16:creationId xmlns:a16="http://schemas.microsoft.com/office/drawing/2014/main" id="{EF06B6CF-A717-4110-AFFD-7C0904A0BC96}"/>
                </a:ext>
              </a:extLst>
            </p:cNvPr>
            <p:cNvSpPr/>
            <p:nvPr/>
          </p:nvSpPr>
          <p:spPr>
            <a:xfrm>
              <a:off x="264319" y="714375"/>
              <a:ext cx="1200149" cy="235744"/>
            </a:xfrm>
            <a:prstGeom prst="rect">
              <a:avLst/>
            </a:prstGeom>
            <a:solidFill>
              <a:srgbClr val="372360"/>
            </a:solidFill>
            <a:ln>
              <a:solidFill>
                <a:srgbClr val="3723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Centralized</a:t>
              </a:r>
            </a:p>
          </p:txBody>
        </p:sp>
        <p:sp>
          <p:nvSpPr>
            <p:cNvPr id="20" name="Rectangle 19">
              <a:extLst>
                <a:ext uri="{FF2B5EF4-FFF2-40B4-BE49-F238E27FC236}">
                  <a16:creationId xmlns:a16="http://schemas.microsoft.com/office/drawing/2014/main" id="{3DF654B8-652F-45DA-9096-E601F6021FAB}"/>
                </a:ext>
              </a:extLst>
            </p:cNvPr>
            <p:cNvSpPr/>
            <p:nvPr/>
          </p:nvSpPr>
          <p:spPr>
            <a:xfrm>
              <a:off x="264318" y="1016991"/>
              <a:ext cx="8779669" cy="542925"/>
            </a:xfrm>
            <a:prstGeom prst="rect">
              <a:avLst/>
            </a:prstGeom>
            <a:noFill/>
            <a:ln>
              <a:noFill/>
            </a:ln>
          </p:spPr>
          <p:style>
            <a:lnRef idx="0">
              <a:scrgbClr r="0" g="0" b="0"/>
            </a:lnRef>
            <a:fillRef idx="0">
              <a:scrgbClr r="0" g="0" b="0"/>
            </a:fillRef>
            <a:effectRef idx="0">
              <a:scrgbClr r="0" g="0" b="0"/>
            </a:effectRef>
            <a:fontRef idx="minor">
              <a:schemeClr val="accent3"/>
            </a:fontRef>
          </p:style>
          <p:txBody>
            <a:bodyPr rtlCol="0" anchor="ctr"/>
            <a:lstStyle/>
            <a:p>
              <a:pPr marL="0" lvl="0" indent="0" algn="l" rtl="0">
                <a:spcBef>
                  <a:spcPts val="0"/>
                </a:spcBef>
                <a:spcAft>
                  <a:spcPts val="0"/>
                </a:spcAft>
                <a:buNone/>
              </a:pPr>
              <a:r>
                <a:rPr lang="en-US" dirty="0">
                  <a:solidFill>
                    <a:schemeClr val="bg1"/>
                  </a:solidFill>
                </a:rPr>
                <a:t>Users don’t need to maintain multiple accounts in different apps/websites to communicate. All theory and practical resources provided by teachers can be accessed from our website.</a:t>
              </a:r>
            </a:p>
          </p:txBody>
        </p:sp>
      </p:grpSp>
    </p:spTree>
    <p:extLst>
      <p:ext uri="{BB962C8B-B14F-4D97-AF65-F5344CB8AC3E}">
        <p14:creationId xmlns:p14="http://schemas.microsoft.com/office/powerpoint/2010/main" val="1299144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DBB32-9719-4968-8089-24C98CBB313C}"/>
              </a:ext>
            </a:extLst>
          </p:cNvPr>
          <p:cNvSpPr>
            <a:spLocks noGrp="1"/>
          </p:cNvSpPr>
          <p:nvPr>
            <p:ph type="title"/>
          </p:nvPr>
        </p:nvSpPr>
        <p:spPr/>
        <p:txBody>
          <a:bodyPr/>
          <a:lstStyle/>
          <a:p>
            <a:r>
              <a:rPr lang="es" dirty="0">
                <a:highlight>
                  <a:srgbClr val="FF4081"/>
                </a:highlight>
              </a:rPr>
              <a:t>Future</a:t>
            </a:r>
            <a:r>
              <a:rPr lang="en-US" dirty="0"/>
              <a:t> Plan</a:t>
            </a:r>
          </a:p>
        </p:txBody>
      </p:sp>
      <p:sp>
        <p:nvSpPr>
          <p:cNvPr id="3" name="TextBox 2">
            <a:extLst>
              <a:ext uri="{FF2B5EF4-FFF2-40B4-BE49-F238E27FC236}">
                <a16:creationId xmlns:a16="http://schemas.microsoft.com/office/drawing/2014/main" id="{BECDD716-F7F4-49F5-BAE5-28D9E927DB26}"/>
              </a:ext>
            </a:extLst>
          </p:cNvPr>
          <p:cNvSpPr txBox="1"/>
          <p:nvPr/>
        </p:nvSpPr>
        <p:spPr>
          <a:xfrm>
            <a:off x="1017050" y="1921669"/>
            <a:ext cx="7912638" cy="2051844"/>
          </a:xfrm>
          <a:prstGeom prst="rect">
            <a:avLst/>
          </a:prstGeom>
          <a:noFill/>
        </p:spPr>
        <p:txBody>
          <a:bodyPr wrap="square" rtlCol="0">
            <a:spAutoFit/>
          </a:bodyPr>
          <a:lstStyle/>
          <a:p>
            <a:pPr rtl="0" fontAlgn="base">
              <a:spcBef>
                <a:spcPts val="0"/>
              </a:spcBef>
              <a:spcAft>
                <a:spcPts val="1600"/>
              </a:spcAft>
            </a:pPr>
            <a:r>
              <a:rPr lang="en-US" sz="1600" b="0" i="0" u="none" strike="noStrike" dirty="0">
                <a:solidFill>
                  <a:schemeClr val="bg1"/>
                </a:solidFill>
                <a:effectLst/>
                <a:latin typeface="+mn-lt"/>
              </a:rPr>
              <a:t>- We will further expand our website to support other educational institutions like schools, colleges.</a:t>
            </a:r>
          </a:p>
          <a:p>
            <a:pPr rtl="0" fontAlgn="base">
              <a:spcBef>
                <a:spcPts val="0"/>
              </a:spcBef>
              <a:spcAft>
                <a:spcPts val="0"/>
              </a:spcAft>
            </a:pPr>
            <a:r>
              <a:rPr lang="en-US" sz="1600" b="0" i="0" u="none" strike="noStrike" dirty="0">
                <a:solidFill>
                  <a:schemeClr val="bg1"/>
                </a:solidFill>
                <a:effectLst/>
                <a:latin typeface="+mn-lt"/>
              </a:rPr>
              <a:t>- We will create a separate admin panel for maintaining multiple institutions, their user related operations and uploading 3d simulations.</a:t>
            </a:r>
          </a:p>
          <a:p>
            <a:pPr rtl="0" fontAlgn="base">
              <a:spcBef>
                <a:spcPts val="0"/>
              </a:spcBef>
              <a:spcAft>
                <a:spcPts val="0"/>
              </a:spcAft>
            </a:pPr>
            <a:endParaRPr lang="en-US" sz="1600" b="0" i="0" u="none" strike="noStrike" dirty="0">
              <a:solidFill>
                <a:schemeClr val="bg1"/>
              </a:solidFill>
              <a:effectLst/>
              <a:latin typeface="+mn-lt"/>
            </a:endParaRPr>
          </a:p>
          <a:p>
            <a:pPr rtl="0" fontAlgn="base">
              <a:spcBef>
                <a:spcPts val="0"/>
              </a:spcBef>
              <a:spcAft>
                <a:spcPts val="0"/>
              </a:spcAft>
            </a:pPr>
            <a:r>
              <a:rPr lang="en-US" sz="1600" b="0" i="0" u="none" strike="noStrike" dirty="0">
                <a:solidFill>
                  <a:schemeClr val="bg1"/>
                </a:solidFill>
                <a:effectLst/>
                <a:latin typeface="+mn-lt"/>
              </a:rPr>
              <a:t>- We will add support for exams, file upload and other features.</a:t>
            </a:r>
          </a:p>
          <a:p>
            <a:endParaRPr lang="en-US" sz="1600" dirty="0">
              <a:solidFill>
                <a:schemeClr val="bg1"/>
              </a:solidFill>
              <a:latin typeface="+mn-lt"/>
            </a:endParaRPr>
          </a:p>
        </p:txBody>
      </p:sp>
    </p:spTree>
    <p:extLst>
      <p:ext uri="{BB962C8B-B14F-4D97-AF65-F5344CB8AC3E}">
        <p14:creationId xmlns:p14="http://schemas.microsoft.com/office/powerpoint/2010/main" val="1470472047"/>
      </p:ext>
    </p:extLst>
  </p:cSld>
  <p:clrMapOvr>
    <a:masterClrMapping/>
  </p:clrMapOvr>
</p:sld>
</file>

<file path=ppt/theme/theme1.xml><?xml version="1.0" encoding="utf-8"?>
<a:theme xmlns:a="http://schemas.openxmlformats.org/drawingml/2006/main" name="Abstract Spir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953</TotalTime>
  <Words>717</Words>
  <Application>Microsoft Office PowerPoint</Application>
  <PresentationFormat>On-screen Show (16:9)</PresentationFormat>
  <Paragraphs>94</Paragraphs>
  <Slides>14</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Ubuntu</vt:lpstr>
      <vt:lpstr>Bodoni</vt:lpstr>
      <vt:lpstr>Ubuntu Light</vt:lpstr>
      <vt:lpstr>Arvo</vt:lpstr>
      <vt:lpstr>Whitney</vt:lpstr>
      <vt:lpstr>Arial</vt:lpstr>
      <vt:lpstr>Abstract Spiral</vt:lpstr>
      <vt:lpstr>ClassPortal All Your Online Learning Essentials at One Place </vt:lpstr>
      <vt:lpstr>Project Purpose</vt:lpstr>
      <vt:lpstr>Our Solution</vt:lpstr>
      <vt:lpstr>Features</vt:lpstr>
      <vt:lpstr>PowerPoint Presentation</vt:lpstr>
      <vt:lpstr>PowerPoint Presentation</vt:lpstr>
      <vt:lpstr>Feasibility Study</vt:lpstr>
      <vt:lpstr>Business Strategies</vt:lpstr>
      <vt:lpstr>Future Plan</vt:lpstr>
      <vt:lpstr>Tech Stack</vt:lpstr>
      <vt:lpstr>PowerPoint Presentation</vt:lpstr>
      <vt:lpstr>Sneak Peak into Our Website!</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 is where your presentation begins </dc:title>
  <cp:lastModifiedBy>Sania Rahman</cp:lastModifiedBy>
  <cp:revision>77</cp:revision>
  <dcterms:modified xsi:type="dcterms:W3CDTF">2020-11-19T18:36:36Z</dcterms:modified>
</cp:coreProperties>
</file>